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44F85-4496-42CC-BA5C-2EC3D8ED3F4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78B4F-3CC6-4E21-B5F5-3B5A1E7E3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6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78B4F-3CC6-4E21-B5F5-3B5A1E7E3D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9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2708920"/>
            <a:ext cx="69847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Вопросы разработки рабочей программы по коррекционному курсу в рамках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реализации ФГОС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ООО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" y="373577"/>
            <a:ext cx="9123962" cy="1559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63987" y="52292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Самойлова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Ольга Анатольевна, заместитель директора по УВР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«Бабаевская СОШ №1»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232131"/>
            <a:ext cx="2873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</a:t>
            </a:r>
            <a:r>
              <a:rPr lang="ru-RU" b="1" i="1" dirty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91000" y="734196"/>
            <a:ext cx="6414769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подростка.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Рекомендательный характер оказания помощи.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27020" y="3613665"/>
            <a:ext cx="5348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коррекционной работы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55976" y="4150516"/>
            <a:ext cx="61926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326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476672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каждого занятия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196752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занятия имеют гибкую структуру, разработанную с учетом возрастных особенностей детей и степени выраженности дефекта.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766412"/>
            <a:ext cx="64807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коррекционно-развивающих занятий идет развитие способности управлять собственными психологическими состояниями, а также поступками и действиями. Проводится работа над способностью самостоятельно выполнять действия по усвоенной программе, самостоятельно выполнять действия по внутренней программе и переносить ее на новый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274550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404664"/>
            <a:ext cx="3611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1958" y="1700808"/>
            <a:ext cx="71884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 коррекционного курса в учебном плане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рассчитана на 2022 – 2023 учебный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1958" y="4655463"/>
            <a:ext cx="4133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Тематическое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793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03848" y="2348880"/>
            <a:ext cx="2304256" cy="10081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обучающийся</a:t>
            </a:r>
          </a:p>
        </p:txBody>
      </p:sp>
      <p:sp>
        <p:nvSpPr>
          <p:cNvPr id="5" name="Овал 4"/>
          <p:cNvSpPr/>
          <p:nvPr/>
        </p:nvSpPr>
        <p:spPr>
          <a:xfrm>
            <a:off x="3491880" y="764704"/>
            <a:ext cx="1728192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едагог-психолог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95536" y="4020018"/>
            <a:ext cx="2046281" cy="9931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учитель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660232" y="3933056"/>
            <a:ext cx="2088232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оциальный педагог</a:t>
            </a:r>
            <a:endParaRPr lang="ru-RU" dirty="0"/>
          </a:p>
        </p:txBody>
      </p:sp>
      <p:sp>
        <p:nvSpPr>
          <p:cNvPr id="17" name="Двойная стрелка влево/вправо 16"/>
          <p:cNvSpPr/>
          <p:nvPr/>
        </p:nvSpPr>
        <p:spPr>
          <a:xfrm rot="18865159">
            <a:off x="930459" y="2581878"/>
            <a:ext cx="3274261" cy="25233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2641081">
            <a:off x="4693608" y="2525410"/>
            <a:ext cx="3491242" cy="2433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2604869" y="4311098"/>
            <a:ext cx="4055363" cy="3240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 rot="19450196">
            <a:off x="2208546" y="3534229"/>
            <a:ext cx="1233387" cy="218447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 rot="2067746">
            <a:off x="5326373" y="3541515"/>
            <a:ext cx="1542172" cy="172119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 rot="5400000">
            <a:off x="4035355" y="1860692"/>
            <a:ext cx="641241" cy="221838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4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24744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ФГОС ООО разработаны рабочие программы коррекционных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 педагога-психолога: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развитию когнитивной и эмоционально-волевой сферам;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 формированию навыков целеполагания и саморегуляции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</a:p>
        </p:txBody>
      </p:sp>
    </p:spTree>
    <p:extLst>
      <p:ext uri="{BB962C8B-B14F-4D97-AF65-F5344CB8AC3E}">
        <p14:creationId xmlns:p14="http://schemas.microsoft.com/office/powerpoint/2010/main" val="4093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260648"/>
            <a:ext cx="5138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52736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Закон от 29 декабря 2012 г. № 273-ФЗ "Об образовании в Российской Федерации";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204864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Приказ Министерства образования и науки РФ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 от 19.12.2014 г. № 1598 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9478" y="4442017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Федеральный государственный образовательный стандарт основного общего образования, утвержденный приказом Министерства просвещения Российской Федерации от 31 мая 2021 г. № 287 </a:t>
            </a:r>
          </a:p>
        </p:txBody>
      </p:sp>
    </p:spTree>
    <p:extLst>
      <p:ext uri="{BB962C8B-B14F-4D97-AF65-F5344CB8AC3E}">
        <p14:creationId xmlns:p14="http://schemas.microsoft.com/office/powerpoint/2010/main" val="49044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617921"/>
            <a:ext cx="6205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программы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учитывались: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8174" y="1573893"/>
            <a:ext cx="78882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рекомендации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Территориальной ПМПК Вологодской области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(БУ ВО «Череповецкий центр ППМСП»)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636912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-примерная адаптированная основная образовательная программа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 обучающихся с ЗПР, которая одобрена решением федерального учебно-методического объединения по общему образованию (протокол от 18 марта 2022 г.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№1/22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fgosreestr.ru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7796" y="47667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коррекционного курса  по формированию навыков  целеполагания и саморегуляции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7070" y="1988840"/>
            <a:ext cx="80273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-представляет собой систему занятий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с ЗПР;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1192" y="2952672"/>
            <a:ext cx="73793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ориентирована на развитие потенциальных возможностей обучающихся;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5965" y="3800793"/>
            <a:ext cx="7667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жизненных компетенций у обучающихся;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7070" y="4937823"/>
            <a:ext cx="76673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неразрывно связана с содержанием программного материала АООП ООО обучающихся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1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404664"/>
            <a:ext cx="3440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92700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программы.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49289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приемы  работы.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коррекционной работы.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каждого занятия.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236541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 учебного курса в учебном плане.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110923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7864" y="260648"/>
            <a:ext cx="243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  <a:r>
              <a:rPr lang="ru-RU" b="1" dirty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722313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коррекционного курса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5558" y="1700808"/>
            <a:ext cx="73268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целеполагания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5559" y="2430899"/>
            <a:ext cx="74705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психолого-педагогического сопровождения формирования социально успешной личности, умеющей противостоять жизненным трудностям;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ценности жизни и здоровья, пропаганда общечеловеческих ценностей и толерантности;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-расширение информационного поля обучающихся в вопросах межличностного конструктивного взаимодействия, социального давления, эффективных способов выхода из сложных  жизненных ситуаций,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саморазвития эмоциональной сферы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личности;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жизнеутверждающих установок, активной жизненной позиции.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4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404664"/>
            <a:ext cx="3885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028343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личности, социально адаптированной к обществу. 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 психологических условий для развития творческого потенциала личности подростка.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навыков самоанализа, самоконтроля, самовыражения,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Обретение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подростком положительных ценностных ориентиров и личностных смыслов жизни.</a:t>
            </a: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Выстраивание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подростком нового типа отношений с самим собой и окружающими людьми.</a:t>
            </a:r>
          </a:p>
        </p:txBody>
      </p:sp>
    </p:spTree>
    <p:extLst>
      <p:ext uri="{BB962C8B-B14F-4D97-AF65-F5344CB8AC3E}">
        <p14:creationId xmlns:p14="http://schemas.microsoft.com/office/powerpoint/2010/main" val="33144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260648"/>
            <a:ext cx="3666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80728"/>
            <a:ext cx="676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 и приемы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беседы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направленные на 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самосознания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обсуждения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проигрывание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игры-тренинги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релаксация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1885" y="37890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рупповая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самоанализ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3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218</TotalTime>
  <Words>578</Words>
  <Application>Microsoft Office PowerPoint</Application>
  <PresentationFormat>Экран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VIRO</cp:lastModifiedBy>
  <cp:revision>15</cp:revision>
  <dcterms:created xsi:type="dcterms:W3CDTF">2022-10-07T10:15:09Z</dcterms:created>
  <dcterms:modified xsi:type="dcterms:W3CDTF">2022-10-08T08:43:54Z</dcterms:modified>
</cp:coreProperties>
</file>