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295" r:id="rId3"/>
    <p:sldId id="257" r:id="rId4"/>
    <p:sldId id="280" r:id="rId5"/>
    <p:sldId id="294" r:id="rId6"/>
    <p:sldId id="260" r:id="rId7"/>
    <p:sldId id="261" r:id="rId8"/>
    <p:sldId id="262" r:id="rId9"/>
    <p:sldId id="263" r:id="rId10"/>
    <p:sldId id="281" r:id="rId11"/>
    <p:sldId id="282" r:id="rId12"/>
    <p:sldId id="264" r:id="rId13"/>
    <p:sldId id="269" r:id="rId14"/>
    <p:sldId id="292" r:id="rId15"/>
    <p:sldId id="300" r:id="rId16"/>
    <p:sldId id="298" r:id="rId17"/>
    <p:sldId id="299" r:id="rId18"/>
    <p:sldId id="291" r:id="rId19"/>
    <p:sldId id="283" r:id="rId20"/>
    <p:sldId id="284" r:id="rId21"/>
    <p:sldId id="273" r:id="rId22"/>
    <p:sldId id="293" r:id="rId23"/>
    <p:sldId id="296" r:id="rId24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2;&#1072;&#1088;&#1080;&#1085;&#1072;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Контингент</a:t>
            </a:r>
            <a:r>
              <a:rPr lang="ru-RU" sz="26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образовательного учреждения</a:t>
            </a:r>
            <a:endParaRPr lang="ru-RU" sz="2600" dirty="0"/>
          </a:p>
        </c:rich>
      </c:tx>
      <c:layout/>
      <c:overlay val="0"/>
      <c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autoTitleDeleted val="0"/>
    <c:plotArea>
      <c:layout>
        <c:manualLayout>
          <c:layoutTarget val="inner"/>
          <c:xMode val="edge"/>
          <c:yMode val="edge"/>
          <c:x val="7.2295684350932102E-2"/>
          <c:y val="0.13843126318439594"/>
          <c:w val="0.5203387117593905"/>
          <c:h val="0.68515312345368473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428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/>
                      <a:t>99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/>
                      <a:t>2</a:t>
                    </a:r>
                    <a:r>
                      <a:rPr lang="ru-RU" sz="1800" dirty="0"/>
                      <a:t>04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Лист1!$C$23:$K$23</c:f>
              <c:strCache>
                <c:ptCount val="9"/>
                <c:pt idx="0">
                  <c:v>нормативно развивающиеся дети</c:v>
                </c:pt>
                <c:pt idx="1">
                  <c:v>испытывающие трудности в обучении</c:v>
                </c:pt>
                <c:pt idx="2">
                  <c:v>ЗПР</c:v>
                </c:pt>
                <c:pt idx="3">
                  <c:v>НОДА</c:v>
                </c:pt>
                <c:pt idx="4">
                  <c:v>нарушение слуха</c:v>
                </c:pt>
                <c:pt idx="5">
                  <c:v>нарушение зрения</c:v>
                </c:pt>
                <c:pt idx="6">
                  <c:v>ТНР</c:v>
                </c:pt>
                <c:pt idx="7">
                  <c:v>интеллектуальные нарушения</c:v>
                </c:pt>
                <c:pt idx="8">
                  <c:v>заболевание сердца</c:v>
                </c:pt>
              </c:strCache>
            </c:strRef>
          </c:cat>
          <c:val>
            <c:numRef>
              <c:f>Лист1!$C$24:$K$24</c:f>
              <c:numCache>
                <c:formatCode>General</c:formatCode>
                <c:ptCount val="9"/>
                <c:pt idx="0">
                  <c:v>421</c:v>
                </c:pt>
                <c:pt idx="1">
                  <c:v>99</c:v>
                </c:pt>
                <c:pt idx="2">
                  <c:v>204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4973547299160628"/>
          <c:y val="9.1620050874578224E-2"/>
          <c:w val="0.35026450052558261"/>
          <c:h val="0.7162000406915969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14C05-BD18-4A22-9277-EDBA1A83D08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313655-F079-45D5-AFA8-8F2104A32E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/>
            <a:t>Учителя, классные руководители</a:t>
          </a:r>
        </a:p>
      </dgm:t>
    </dgm:pt>
    <dgm:pt modelId="{1F3CB98A-0AFF-40B1-B7EA-9BD8148D8635}" type="parTrans" cxnId="{BFB2D252-81C4-45A5-ACB0-64FD2CC9F343}">
      <dgm:prSet/>
      <dgm:spPr/>
      <dgm:t>
        <a:bodyPr/>
        <a:lstStyle/>
        <a:p>
          <a:endParaRPr lang="ru-RU"/>
        </a:p>
      </dgm:t>
    </dgm:pt>
    <dgm:pt modelId="{3DBB1295-501C-496D-87C6-B801526759AD}" type="sibTrans" cxnId="{BFB2D252-81C4-45A5-ACB0-64FD2CC9F343}">
      <dgm:prSet/>
      <dgm:spPr/>
      <dgm:t>
        <a:bodyPr/>
        <a:lstStyle/>
        <a:p>
          <a:endParaRPr lang="ru-RU"/>
        </a:p>
      </dgm:t>
    </dgm:pt>
    <dgm:pt modelId="{531DA0BE-2113-4C0D-83CA-A2081A8DC1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медицинский работник</a:t>
          </a:r>
        </a:p>
      </dgm:t>
    </dgm:pt>
    <dgm:pt modelId="{35C5E913-8BBF-40CA-BF49-148F7A6779E3}" type="parTrans" cxnId="{68A85226-C202-40B7-88DB-F43C8710E433}">
      <dgm:prSet/>
      <dgm:spPr/>
      <dgm:t>
        <a:bodyPr/>
        <a:lstStyle/>
        <a:p>
          <a:endParaRPr lang="ru-RU"/>
        </a:p>
      </dgm:t>
    </dgm:pt>
    <dgm:pt modelId="{AE1E6B78-794E-4AAC-9F54-64C5DF4F5D26}" type="sibTrans" cxnId="{68A85226-C202-40B7-88DB-F43C8710E433}">
      <dgm:prSet/>
      <dgm:spPr/>
      <dgm:t>
        <a:bodyPr/>
        <a:lstStyle/>
        <a:p>
          <a:endParaRPr lang="ru-RU"/>
        </a:p>
      </dgm:t>
    </dgm:pt>
    <dgm:pt modelId="{E5422D16-113B-4CC2-A3A5-2F66D548B23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Родители, законные представители</a:t>
          </a:r>
        </a:p>
      </dgm:t>
    </dgm:pt>
    <dgm:pt modelId="{73C3D78E-8722-4C66-AE24-BBB6C0F58887}" type="parTrans" cxnId="{19896518-2843-41C4-8E5B-DCDC7E8A9205}">
      <dgm:prSet/>
      <dgm:spPr/>
      <dgm:t>
        <a:bodyPr/>
        <a:lstStyle/>
        <a:p>
          <a:endParaRPr lang="ru-RU"/>
        </a:p>
      </dgm:t>
    </dgm:pt>
    <dgm:pt modelId="{5A3955A5-FA14-4516-8E43-F90BFD319299}" type="sibTrans" cxnId="{19896518-2843-41C4-8E5B-DCDC7E8A9205}">
      <dgm:prSet/>
      <dgm:spPr/>
      <dgm:t>
        <a:bodyPr/>
        <a:lstStyle/>
        <a:p>
          <a:endParaRPr lang="ru-RU"/>
        </a:p>
      </dgm:t>
    </dgm:pt>
    <dgm:pt modelId="{B86DFBE3-96BB-46B0-8B6B-35272B4C197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Специалисты: учитель-логопед, педагог-психолог, социальный педагог</a:t>
          </a:r>
        </a:p>
      </dgm:t>
    </dgm:pt>
    <dgm:pt modelId="{8DBA2999-6E87-4B41-94A1-3A3A8555EB0F}" type="parTrans" cxnId="{18CF50AC-9509-49D6-9A93-0CC25E6543E1}">
      <dgm:prSet/>
      <dgm:spPr/>
      <dgm:t>
        <a:bodyPr/>
        <a:lstStyle/>
        <a:p>
          <a:endParaRPr lang="ru-RU"/>
        </a:p>
      </dgm:t>
    </dgm:pt>
    <dgm:pt modelId="{B3474C71-48DE-4F77-964D-12876FE7355A}" type="sibTrans" cxnId="{18CF50AC-9509-49D6-9A93-0CC25E6543E1}">
      <dgm:prSet/>
      <dgm:spPr/>
      <dgm:t>
        <a:bodyPr/>
        <a:lstStyle/>
        <a:p>
          <a:endParaRPr lang="ru-RU"/>
        </a:p>
      </dgm:t>
    </dgm:pt>
    <dgm:pt modelId="{E83872C4-3685-45E5-BF39-3F9A56056F2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Учащиеся с ОВЗ, инвалидностью</a:t>
          </a:r>
        </a:p>
        <a:p>
          <a:r>
            <a:rPr lang="ru-RU" b="1" dirty="0"/>
            <a:t>Учащиеся с трудностями в </a:t>
          </a:r>
          <a:r>
            <a:rPr lang="ru-RU" b="1" dirty="0" smtClean="0"/>
            <a:t>освоении </a:t>
          </a:r>
          <a:r>
            <a:rPr lang="ru-RU" b="1" dirty="0"/>
            <a:t>ООП</a:t>
          </a:r>
        </a:p>
        <a:p>
          <a:r>
            <a:rPr lang="ru-RU" b="1" dirty="0"/>
            <a:t> Учащиеся с трудностями в социализации</a:t>
          </a:r>
        </a:p>
      </dgm:t>
    </dgm:pt>
    <dgm:pt modelId="{74B685EE-470F-4772-BC95-D2C1DC95A3A0}" type="sibTrans" cxnId="{3886C1A8-9841-47E0-8F09-B8C27805CC32}">
      <dgm:prSet/>
      <dgm:spPr/>
      <dgm:t>
        <a:bodyPr/>
        <a:lstStyle/>
        <a:p>
          <a:endParaRPr lang="ru-RU"/>
        </a:p>
      </dgm:t>
    </dgm:pt>
    <dgm:pt modelId="{2CEE9EED-AC70-43D1-A529-D52BD3FF9DC2}" type="parTrans" cxnId="{3886C1A8-9841-47E0-8F09-B8C27805CC32}">
      <dgm:prSet/>
      <dgm:spPr/>
      <dgm:t>
        <a:bodyPr/>
        <a:lstStyle/>
        <a:p>
          <a:endParaRPr lang="ru-RU"/>
        </a:p>
      </dgm:t>
    </dgm:pt>
    <dgm:pt modelId="{D923A097-DBA2-4EDA-8AC5-EEAF52CFF349}" type="pres">
      <dgm:prSet presAssocID="{27614C05-BD18-4A22-9277-EDBA1A83D0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AB93E-0721-4B8C-9816-C09339BC757A}" type="pres">
      <dgm:prSet presAssocID="{27614C05-BD18-4A22-9277-EDBA1A83D086}" presName="radial" presStyleCnt="0">
        <dgm:presLayoutVars>
          <dgm:animLvl val="ctr"/>
        </dgm:presLayoutVars>
      </dgm:prSet>
      <dgm:spPr/>
    </dgm:pt>
    <dgm:pt modelId="{335CA7E5-B1CD-45B0-90A2-785DC9D94D9A}" type="pres">
      <dgm:prSet presAssocID="{E83872C4-3685-45E5-BF39-3F9A56056F29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FB68038F-E72D-4C87-9A65-EDAC174701F5}" type="pres">
      <dgm:prSet presAssocID="{85313655-F079-45D5-AFA8-8F2104A32E84}" presName="node" presStyleLbl="vennNode1" presStyleIdx="1" presStyleCnt="5" custScaleX="18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2C242-0C17-42BA-8FEA-5671B7168628}" type="pres">
      <dgm:prSet presAssocID="{531DA0BE-2113-4C0D-83CA-A2081A8DC124}" presName="node" presStyleLbl="vennNode1" presStyleIdx="2" presStyleCnt="5" custScaleX="164983" custRadScaleRad="101559" custRadScaleInc="-2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264BB-685B-46BE-A416-B2B180C90228}" type="pres">
      <dgm:prSet presAssocID="{E5422D16-113B-4CC2-A3A5-2F66D548B236}" presName="node" presStyleLbl="vennNode1" presStyleIdx="3" presStyleCnt="5" custScaleX="15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408CF-5E80-461A-BF77-50CD760F7F67}" type="pres">
      <dgm:prSet presAssocID="{B86DFBE3-96BB-46B0-8B6B-35272B4C1979}" presName="node" presStyleLbl="vennNode1" presStyleIdx="4" presStyleCnt="5" custScaleX="161684" custScaleY="109565" custRadScaleRad="11313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F50AC-9509-49D6-9A93-0CC25E6543E1}" srcId="{E83872C4-3685-45E5-BF39-3F9A56056F29}" destId="{B86DFBE3-96BB-46B0-8B6B-35272B4C1979}" srcOrd="3" destOrd="0" parTransId="{8DBA2999-6E87-4B41-94A1-3A3A8555EB0F}" sibTransId="{B3474C71-48DE-4F77-964D-12876FE7355A}"/>
    <dgm:cxn modelId="{1EEFF27D-963D-4BAF-9404-1B85E767B771}" type="presOf" srcId="{27614C05-BD18-4A22-9277-EDBA1A83D086}" destId="{D923A097-DBA2-4EDA-8AC5-EEAF52CFF349}" srcOrd="0" destOrd="0" presId="urn:microsoft.com/office/officeart/2005/8/layout/radial3"/>
    <dgm:cxn modelId="{A90251CC-9021-492B-8457-A25AAB0BAA3F}" type="presOf" srcId="{85313655-F079-45D5-AFA8-8F2104A32E84}" destId="{FB68038F-E72D-4C87-9A65-EDAC174701F5}" srcOrd="0" destOrd="0" presId="urn:microsoft.com/office/officeart/2005/8/layout/radial3"/>
    <dgm:cxn modelId="{B9197FF1-05FD-4E00-9911-A87F20D08F56}" type="presOf" srcId="{B86DFBE3-96BB-46B0-8B6B-35272B4C1979}" destId="{CB6408CF-5E80-461A-BF77-50CD760F7F67}" srcOrd="0" destOrd="0" presId="urn:microsoft.com/office/officeart/2005/8/layout/radial3"/>
    <dgm:cxn modelId="{97E93345-31C5-4F5C-92D6-6AB25A807DBA}" type="presOf" srcId="{E5422D16-113B-4CC2-A3A5-2F66D548B236}" destId="{00C264BB-685B-46BE-A416-B2B180C90228}" srcOrd="0" destOrd="0" presId="urn:microsoft.com/office/officeart/2005/8/layout/radial3"/>
    <dgm:cxn modelId="{18704545-432F-4BF3-832E-75852C5EB615}" type="presOf" srcId="{531DA0BE-2113-4C0D-83CA-A2081A8DC124}" destId="{5DD2C242-0C17-42BA-8FEA-5671B7168628}" srcOrd="0" destOrd="0" presId="urn:microsoft.com/office/officeart/2005/8/layout/radial3"/>
    <dgm:cxn modelId="{3886C1A8-9841-47E0-8F09-B8C27805CC32}" srcId="{27614C05-BD18-4A22-9277-EDBA1A83D086}" destId="{E83872C4-3685-45E5-BF39-3F9A56056F29}" srcOrd="0" destOrd="0" parTransId="{2CEE9EED-AC70-43D1-A529-D52BD3FF9DC2}" sibTransId="{74B685EE-470F-4772-BC95-D2C1DC95A3A0}"/>
    <dgm:cxn modelId="{ED471FB9-A77E-42C5-86E0-8FD2B92F33CD}" type="presOf" srcId="{E83872C4-3685-45E5-BF39-3F9A56056F29}" destId="{335CA7E5-B1CD-45B0-90A2-785DC9D94D9A}" srcOrd="0" destOrd="0" presId="urn:microsoft.com/office/officeart/2005/8/layout/radial3"/>
    <dgm:cxn modelId="{68A85226-C202-40B7-88DB-F43C8710E433}" srcId="{E83872C4-3685-45E5-BF39-3F9A56056F29}" destId="{531DA0BE-2113-4C0D-83CA-A2081A8DC124}" srcOrd="1" destOrd="0" parTransId="{35C5E913-8BBF-40CA-BF49-148F7A6779E3}" sibTransId="{AE1E6B78-794E-4AAC-9F54-64C5DF4F5D26}"/>
    <dgm:cxn modelId="{19896518-2843-41C4-8E5B-DCDC7E8A9205}" srcId="{E83872C4-3685-45E5-BF39-3F9A56056F29}" destId="{E5422D16-113B-4CC2-A3A5-2F66D548B236}" srcOrd="2" destOrd="0" parTransId="{73C3D78E-8722-4C66-AE24-BBB6C0F58887}" sibTransId="{5A3955A5-FA14-4516-8E43-F90BFD319299}"/>
    <dgm:cxn modelId="{BFB2D252-81C4-45A5-ACB0-64FD2CC9F343}" srcId="{E83872C4-3685-45E5-BF39-3F9A56056F29}" destId="{85313655-F079-45D5-AFA8-8F2104A32E84}" srcOrd="0" destOrd="0" parTransId="{1F3CB98A-0AFF-40B1-B7EA-9BD8148D8635}" sibTransId="{3DBB1295-501C-496D-87C6-B801526759AD}"/>
    <dgm:cxn modelId="{83978563-0E93-4BC3-A05E-92269882CA0E}" type="presParOf" srcId="{D923A097-DBA2-4EDA-8AC5-EEAF52CFF349}" destId="{431AB93E-0721-4B8C-9816-C09339BC757A}" srcOrd="0" destOrd="0" presId="urn:microsoft.com/office/officeart/2005/8/layout/radial3"/>
    <dgm:cxn modelId="{049F1A2F-79CA-426B-B4BA-6D35D9B04F58}" type="presParOf" srcId="{431AB93E-0721-4B8C-9816-C09339BC757A}" destId="{335CA7E5-B1CD-45B0-90A2-785DC9D94D9A}" srcOrd="0" destOrd="0" presId="urn:microsoft.com/office/officeart/2005/8/layout/radial3"/>
    <dgm:cxn modelId="{B9680E38-7157-4065-9F42-8C898F997BE1}" type="presParOf" srcId="{431AB93E-0721-4B8C-9816-C09339BC757A}" destId="{FB68038F-E72D-4C87-9A65-EDAC174701F5}" srcOrd="1" destOrd="0" presId="urn:microsoft.com/office/officeart/2005/8/layout/radial3"/>
    <dgm:cxn modelId="{E0E56890-2286-4682-B015-8DA384050BCF}" type="presParOf" srcId="{431AB93E-0721-4B8C-9816-C09339BC757A}" destId="{5DD2C242-0C17-42BA-8FEA-5671B7168628}" srcOrd="2" destOrd="0" presId="urn:microsoft.com/office/officeart/2005/8/layout/radial3"/>
    <dgm:cxn modelId="{C4A14E0E-9946-40FD-9D65-B50F93DC8530}" type="presParOf" srcId="{431AB93E-0721-4B8C-9816-C09339BC757A}" destId="{00C264BB-685B-46BE-A416-B2B180C90228}" srcOrd="3" destOrd="0" presId="urn:microsoft.com/office/officeart/2005/8/layout/radial3"/>
    <dgm:cxn modelId="{C6235765-64A7-471E-8E5D-CCC1EE6EF645}" type="presParOf" srcId="{431AB93E-0721-4B8C-9816-C09339BC757A}" destId="{CB6408CF-5E80-461A-BF77-50CD760F7F6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CA7E5-B1CD-45B0-90A2-785DC9D94D9A}">
      <dsp:nvSpPr>
        <dsp:cNvPr id="0" name=""/>
        <dsp:cNvSpPr/>
      </dsp:nvSpPr>
      <dsp:spPr>
        <a:xfrm>
          <a:off x="1893840" y="644889"/>
          <a:ext cx="1606565" cy="160656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Учащиеся с ОВЗ, инвалидностью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Учащиеся с трудностями в </a:t>
          </a:r>
          <a:r>
            <a:rPr lang="ru-RU" sz="900" b="1" kern="1200" dirty="0" smtClean="0"/>
            <a:t>освоении </a:t>
          </a:r>
          <a:r>
            <a:rPr lang="ru-RU" sz="900" b="1" kern="1200" dirty="0"/>
            <a:t>ООП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 Учащиеся с трудностями в социализации</a:t>
          </a:r>
        </a:p>
      </dsp:txBody>
      <dsp:txXfrm>
        <a:off x="2129116" y="880165"/>
        <a:ext cx="1136013" cy="1136013"/>
      </dsp:txXfrm>
    </dsp:sp>
    <dsp:sp modelId="{FB68038F-E72D-4C87-9A65-EDAC174701F5}">
      <dsp:nvSpPr>
        <dsp:cNvPr id="0" name=""/>
        <dsp:cNvSpPr/>
      </dsp:nvSpPr>
      <dsp:spPr>
        <a:xfrm>
          <a:off x="1937859" y="286"/>
          <a:ext cx="1518526" cy="80328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Учителя, классные руководители</a:t>
          </a:r>
        </a:p>
      </dsp:txBody>
      <dsp:txXfrm>
        <a:off x="2160242" y="117924"/>
        <a:ext cx="1073760" cy="568006"/>
      </dsp:txXfrm>
    </dsp:sp>
    <dsp:sp modelId="{5DD2C242-0C17-42BA-8FEA-5671B7168628}">
      <dsp:nvSpPr>
        <dsp:cNvPr id="0" name=""/>
        <dsp:cNvSpPr/>
      </dsp:nvSpPr>
      <dsp:spPr>
        <a:xfrm>
          <a:off x="3096342" y="1008117"/>
          <a:ext cx="1325280" cy="80328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медицинский работник</a:t>
          </a:r>
        </a:p>
      </dsp:txBody>
      <dsp:txXfrm>
        <a:off x="3290425" y="1125755"/>
        <a:ext cx="937114" cy="568006"/>
      </dsp:txXfrm>
    </dsp:sp>
    <dsp:sp modelId="{00C264BB-685B-46BE-A416-B2B180C90228}">
      <dsp:nvSpPr>
        <dsp:cNvPr id="0" name=""/>
        <dsp:cNvSpPr/>
      </dsp:nvSpPr>
      <dsp:spPr>
        <a:xfrm>
          <a:off x="2081876" y="2092774"/>
          <a:ext cx="1230492" cy="80328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Родители, законные представители</a:t>
          </a:r>
        </a:p>
      </dsp:txBody>
      <dsp:txXfrm>
        <a:off x="2262077" y="2210412"/>
        <a:ext cx="870090" cy="568006"/>
      </dsp:txXfrm>
    </dsp:sp>
    <dsp:sp modelId="{CB6408CF-5E80-461A-BF77-50CD760F7F67}">
      <dsp:nvSpPr>
        <dsp:cNvPr id="0" name=""/>
        <dsp:cNvSpPr/>
      </dsp:nvSpPr>
      <dsp:spPr>
        <a:xfrm>
          <a:off x="864096" y="1008113"/>
          <a:ext cx="1298779" cy="880116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Специалисты: учитель-логопед, педагог-психолог, социальный педагог</a:t>
          </a:r>
        </a:p>
      </dsp:txBody>
      <dsp:txXfrm>
        <a:off x="1054298" y="1137003"/>
        <a:ext cx="918375" cy="622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0.07767</cdr:x>
      <cdr:y>0.84416</cdr:y>
    </cdr:from>
    <cdr:to>
      <cdr:x>0.42357</cdr:x>
      <cdr:y>0.93154</cdr:y>
    </cdr:to>
    <cdr:sp macro="" textlink="">
      <cdr:nvSpPr>
        <cdr:cNvPr id="2" name="Блок-схема: альтернативный процесс 1"/>
        <cdr:cNvSpPr/>
      </cdr:nvSpPr>
      <cdr:spPr>
        <a:xfrm xmlns:a="http://schemas.openxmlformats.org/drawingml/2006/main">
          <a:off x="576064" y="4680520"/>
          <a:ext cx="2565479" cy="484494"/>
        </a:xfrm>
        <a:prstGeom xmlns:a="http://schemas.openxmlformats.org/drawingml/2006/main" prst="flowChartAlternateProces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Дети-инвалиды - </a:t>
          </a:r>
          <a:r>
            <a:rPr lang="ru-RU" sz="1800" dirty="0" smtClean="0"/>
            <a:t>11 </a:t>
          </a:r>
          <a:r>
            <a:rPr lang="ru-RU" sz="1800" dirty="0"/>
            <a:t>чел.</a:t>
          </a:r>
        </a:p>
      </cdr:txBody>
    </cdr:sp>
  </cdr:relSizeAnchor>
  <cdr:relSizeAnchor xmlns:cdr="http://schemas.openxmlformats.org/drawingml/2006/chartDrawing">
    <cdr:from>
      <cdr:x>0.5</cdr:x>
      <cdr:y>0.84416</cdr:y>
    </cdr:from>
    <cdr:to>
      <cdr:x>0.8459</cdr:x>
      <cdr:y>0.93154</cdr:y>
    </cdr:to>
    <cdr:sp macro="" textlink="">
      <cdr:nvSpPr>
        <cdr:cNvPr id="3" name="Блок-схема: альтернативный процесс 2"/>
        <cdr:cNvSpPr/>
      </cdr:nvSpPr>
      <cdr:spPr>
        <a:xfrm xmlns:a="http://schemas.openxmlformats.org/drawingml/2006/main">
          <a:off x="3888432" y="4680520"/>
          <a:ext cx="2690018" cy="484494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dirty="0" err="1" smtClean="0"/>
            <a:t>Дети-инофоны</a:t>
          </a:r>
          <a:r>
            <a:rPr lang="ru-RU" sz="1800" dirty="0" smtClean="0"/>
            <a:t> </a:t>
          </a:r>
          <a:r>
            <a:rPr lang="ru-RU" sz="1800" dirty="0"/>
            <a:t>- </a:t>
          </a:r>
          <a:r>
            <a:rPr lang="ru-RU" sz="1800" dirty="0" smtClean="0"/>
            <a:t> 34 </a:t>
          </a:r>
          <a:r>
            <a:rPr lang="ru-RU" sz="1800" dirty="0"/>
            <a:t>чел.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vert="horz" wrap="square" lIns="82638" tIns="41319" rIns="82638" bIns="41319" anchor="t" anchorCtr="0" compatLnSpc="0"/>
          <a:lstStyle/>
          <a:p>
            <a:pPr hangingPunct="0"/>
            <a:endParaRPr lang="ru-RU" sz="17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57534" y="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vert="horz" wrap="square" lIns="82638" tIns="41319" rIns="82638" bIns="41319" anchor="t" anchorCtr="0" compatLnSpc="0"/>
          <a:lstStyle/>
          <a:p>
            <a:pPr hangingPunct="0"/>
            <a:endParaRPr lang="ru-RU" sz="17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4706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vert="horz" wrap="square" lIns="82638" tIns="41319" rIns="82638" bIns="41319" anchor="b" anchorCtr="0" compatLnSpc="0"/>
          <a:lstStyle/>
          <a:p>
            <a:pPr hangingPunct="0"/>
            <a:endParaRPr lang="ru-RU" sz="17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57534" y="944706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vert="horz" wrap="square" lIns="82638" tIns="41319" rIns="82638" bIns="41319" anchor="b" anchorCtr="0" compatLnSpc="0"/>
          <a:lstStyle/>
          <a:p>
            <a:pPr algn="r" hangingPunct="0"/>
            <a:fld id="{6C65BC55-858B-4579-9039-6E87136EAD99}" type="slidenum">
              <a:rPr/>
              <a:pPr algn="r" hangingPunct="0"/>
              <a:t>‹#›</a:t>
            </a:fld>
            <a:endParaRPr lang="ru-RU" sz="1300" dirty="0">
              <a:solidFill>
                <a:srgbClr val="000000"/>
              </a:solidFill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81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5650"/>
            <a:ext cx="4970462" cy="37290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1543" y="4723363"/>
            <a:ext cx="5452020" cy="4474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857534" y="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4706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ru-RU" sz="2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57534" y="9447060"/>
            <a:ext cx="2957573" cy="496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D5FF988-D854-4760-9E07-3D52FA7E6C7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4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1543" y="4723363"/>
            <a:ext cx="5452020" cy="439088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1543" y="4723363"/>
            <a:ext cx="5452020" cy="439088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5650"/>
            <a:ext cx="4972050" cy="37290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/>
          <p:cNvSpPr/>
          <p:nvPr/>
        </p:nvSpPr>
        <p:spPr>
          <a:xfrm>
            <a:off x="228600" y="228600"/>
            <a:ext cx="8695800" cy="60350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11680" y="5353920"/>
            <a:ext cx="8723520" cy="1331640"/>
            <a:chOff x="211680" y="5353920"/>
            <a:chExt cx="8723520" cy="1331640"/>
          </a:xfrm>
        </p:grpSpPr>
        <p:sp>
          <p:nvSpPr>
            <p:cNvPr id="4" name="Freeform 14"/>
            <p:cNvSpPr/>
            <p:nvPr/>
          </p:nvSpPr>
          <p:spPr>
            <a:xfrm>
              <a:off x="6054840" y="5499360"/>
              <a:ext cx="2880000" cy="71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22240" y="5370840"/>
              <a:ext cx="5551560" cy="851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32119" y="5383080"/>
              <a:ext cx="5474879" cy="77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16360" y="5369760"/>
              <a:ext cx="3312359" cy="6523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80" y="5353920"/>
              <a:ext cx="8723520" cy="133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685799" y="1600200"/>
            <a:ext cx="7772400" cy="178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1371599" y="3556080"/>
            <a:ext cx="6400799" cy="1473119"/>
          </a:xfrm>
        </p:spPr>
        <p:txBody>
          <a:bodyPr anchorCtr="1"/>
          <a:lstStyle>
            <a:lvl1pPr marL="0" indent="0" algn="ctr">
              <a:spcBef>
                <a:spcPts val="499"/>
              </a:spcBef>
              <a:buNone/>
              <a:defRPr sz="2000">
                <a:ln>
                  <a:noFill/>
                </a:ln>
                <a:solidFill>
                  <a:srgbClr val="FFFFFF"/>
                </a:solidFill>
                <a:latin typeface="Candara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7419A-37D1-4BFB-9091-1D81676CA43B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C3F9F-AA6D-4B2A-A29F-FEF67DC5E60C}" type="slidenum">
              <a:rPr/>
              <a:pPr lvl="0"/>
              <a:t>‹#›</a:t>
            </a:fld>
            <a:endParaRPr lang="ru-RU"/>
          </a:p>
        </p:txBody>
      </p:sp>
      <p:sp>
        <p:nvSpPr>
          <p:cNvPr id="14" name="Текст 13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Ctr="1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CA043-B479-45DD-BC3D-D5EB0CAA2C8E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011C8-C58B-4E55-91E9-71521A0F290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/>
          <p:cNvSpPr/>
          <p:nvPr/>
        </p:nvSpPr>
        <p:spPr>
          <a:xfrm>
            <a:off x="228600" y="228600"/>
            <a:ext cx="8695800" cy="1426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4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41C6FF-2AE8-4FFA-A106-911CD3CE4E82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B798D-2218-415D-B1E4-6F16A1A50EA8}" type="slidenum">
              <a:rPr/>
              <a:pPr lvl="0"/>
              <a:t>‹#›</a:t>
            </a:fld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211680" y="714240"/>
            <a:ext cx="8723520" cy="1331640"/>
            <a:chOff x="211680" y="714240"/>
            <a:chExt cx="8723520" cy="1331640"/>
          </a:xfrm>
        </p:grpSpPr>
        <p:sp>
          <p:nvSpPr>
            <p:cNvPr id="7" name="Freeform 14"/>
            <p:cNvSpPr/>
            <p:nvPr/>
          </p:nvSpPr>
          <p:spPr>
            <a:xfrm>
              <a:off x="6054840" y="859320"/>
              <a:ext cx="2880000" cy="71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2622240" y="730799"/>
              <a:ext cx="5551560" cy="851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reeform 22"/>
            <p:cNvSpPr/>
            <p:nvPr/>
          </p:nvSpPr>
          <p:spPr>
            <a:xfrm>
              <a:off x="2832119" y="743400"/>
              <a:ext cx="5474879" cy="77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Freeform 26"/>
            <p:cNvSpPr/>
            <p:nvPr/>
          </p:nvSpPr>
          <p:spPr>
            <a:xfrm>
              <a:off x="5616360" y="729720"/>
              <a:ext cx="3312359" cy="6523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211680" y="714240"/>
              <a:ext cx="8723520" cy="133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447919"/>
            <a:ext cx="2057400" cy="4487400"/>
          </a:xfrm>
        </p:spPr>
        <p:txBody>
          <a:bodyPr vert="eaVert" anchor="t"/>
          <a:lstStyle>
            <a:lvl1pPr algn="l">
              <a:defRPr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447919"/>
            <a:ext cx="6019919" cy="4487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940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5f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549955-BC5B-418A-BBEE-8E2E1704214C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A1290-F94C-4CF0-8332-A955BEC13433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hangingPunct="0">
              <a:defRPr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title"/>
          </p:nvPr>
        </p:nvSpPr>
        <p:spPr>
          <a:xfrm>
            <a:off x="871919" y="2675520"/>
            <a:ext cx="7408440" cy="3450600"/>
          </a:xfrm>
        </p:spPr>
        <p:txBody>
          <a:bodyPr anchor="t" anchorCtr="0"/>
          <a:lstStyle>
            <a:lvl1pPr marL="274320" indent="-274320" algn="l">
              <a:spcBef>
                <a:spcPts val="601"/>
              </a:spcBef>
              <a:buClr>
                <a:srgbClr val="31B6FD"/>
              </a:buClr>
              <a:buSzPct val="100000"/>
              <a:buFont typeface="Symbol" pitchFamily="18"/>
              <a:buChar char=""/>
              <a:defRPr sz="24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429B62-C98B-43BC-83D0-C6DC65F70FE4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4C399-525E-4850-B150-5305C60DC51C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Title 6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106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228600" y="228600"/>
            <a:ext cx="8695800" cy="4736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Freeform 14"/>
          <p:cNvSpPr/>
          <p:nvPr/>
        </p:nvSpPr>
        <p:spPr>
          <a:xfrm>
            <a:off x="6047279" y="4203720"/>
            <a:ext cx="2876400" cy="713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6"/>
              <a:gd name="f7" fmla="val 640"/>
              <a:gd name="f8" fmla="val 2700"/>
              <a:gd name="f9" fmla="val 2586"/>
              <a:gd name="f10" fmla="val 18"/>
              <a:gd name="f11" fmla="val 2470"/>
              <a:gd name="f12" fmla="val 38"/>
              <a:gd name="f13" fmla="val 2352"/>
              <a:gd name="f14" fmla="val 60"/>
              <a:gd name="f15" fmla="val 2230"/>
              <a:gd name="f16" fmla="val 82"/>
              <a:gd name="f17" fmla="val 2106"/>
              <a:gd name="f18" fmla="val 108"/>
              <a:gd name="f19" fmla="val 1978"/>
              <a:gd name="f20" fmla="val 134"/>
              <a:gd name="f21" fmla="val 1848"/>
              <a:gd name="f22" fmla="val 164"/>
              <a:gd name="f23" fmla="val 1714"/>
              <a:gd name="f24" fmla="val 194"/>
              <a:gd name="f25" fmla="val 1472"/>
              <a:gd name="f26" fmla="val 252"/>
              <a:gd name="f27" fmla="val 1236"/>
              <a:gd name="f28" fmla="val 304"/>
              <a:gd name="f29" fmla="val 1010"/>
              <a:gd name="f30" fmla="val 352"/>
              <a:gd name="f31" fmla="val 792"/>
              <a:gd name="f32" fmla="val 398"/>
              <a:gd name="f33" fmla="val 584"/>
              <a:gd name="f34" fmla="val 438"/>
              <a:gd name="f35" fmla="val 382"/>
              <a:gd name="f36" fmla="val 474"/>
              <a:gd name="f37" fmla="val 188"/>
              <a:gd name="f38" fmla="val 508"/>
              <a:gd name="f39" fmla="val 538"/>
              <a:gd name="f40" fmla="val 130"/>
              <a:gd name="f41" fmla="val 556"/>
              <a:gd name="f42" fmla="val 254"/>
              <a:gd name="f43" fmla="val 572"/>
              <a:gd name="f44" fmla="val 374"/>
              <a:gd name="f45" fmla="val 586"/>
              <a:gd name="f46" fmla="val 492"/>
              <a:gd name="f47" fmla="val 598"/>
              <a:gd name="f48" fmla="val 606"/>
              <a:gd name="f49" fmla="val 610"/>
              <a:gd name="f50" fmla="val 716"/>
              <a:gd name="f51" fmla="val 618"/>
              <a:gd name="f52" fmla="val 822"/>
              <a:gd name="f53" fmla="val 626"/>
              <a:gd name="f54" fmla="val 926"/>
              <a:gd name="f55" fmla="val 632"/>
              <a:gd name="f56" fmla="val 1028"/>
              <a:gd name="f57" fmla="val 636"/>
              <a:gd name="f58" fmla="val 1126"/>
              <a:gd name="f59" fmla="val 638"/>
              <a:gd name="f60" fmla="val 1220"/>
              <a:gd name="f61" fmla="val 1312"/>
              <a:gd name="f62" fmla="val 1402"/>
              <a:gd name="f63" fmla="val 1490"/>
              <a:gd name="f64" fmla="val 1574"/>
              <a:gd name="f65" fmla="val 1656"/>
              <a:gd name="f66" fmla="val 1734"/>
              <a:gd name="f67" fmla="val 620"/>
              <a:gd name="f68" fmla="val 1812"/>
              <a:gd name="f69" fmla="val 612"/>
              <a:gd name="f70" fmla="val 1886"/>
              <a:gd name="f71" fmla="val 602"/>
              <a:gd name="f72" fmla="val 1960"/>
              <a:gd name="f73" fmla="val 592"/>
              <a:gd name="f74" fmla="val 2030"/>
              <a:gd name="f75" fmla="val 580"/>
              <a:gd name="f76" fmla="val 2100"/>
              <a:gd name="f77" fmla="val 568"/>
              <a:gd name="f78" fmla="val 2166"/>
              <a:gd name="f79" fmla="val 554"/>
              <a:gd name="f80" fmla="val 2232"/>
              <a:gd name="f81" fmla="val 540"/>
              <a:gd name="f82" fmla="val 2296"/>
              <a:gd name="f83" fmla="val 524"/>
              <a:gd name="f84" fmla="val 2358"/>
              <a:gd name="f85" fmla="val 2418"/>
              <a:gd name="f86" fmla="val 490"/>
              <a:gd name="f87" fmla="val 2478"/>
              <a:gd name="f88" fmla="val 472"/>
              <a:gd name="f89" fmla="val 2592"/>
              <a:gd name="f90" fmla="val 432"/>
              <a:gd name="f91" fmla="val 2702"/>
              <a:gd name="f92" fmla="val 390"/>
              <a:gd name="f93" fmla="val 388"/>
              <a:gd name="f94" fmla="+- 0 0 0"/>
              <a:gd name="f95" fmla="*/ f3 1 2706"/>
              <a:gd name="f96" fmla="*/ f4 1 640"/>
              <a:gd name="f97" fmla="+- f7 0 f5"/>
              <a:gd name="f98" fmla="+- f6 0 f5"/>
              <a:gd name="f99" fmla="*/ f94 f0 1"/>
              <a:gd name="f100" fmla="*/ f98 1 2706"/>
              <a:gd name="f101" fmla="*/ f97 1 640"/>
              <a:gd name="f102" fmla="*/ f99 1 f2"/>
              <a:gd name="f103" fmla="*/ 2700 1 f100"/>
              <a:gd name="f104" fmla="*/ 0 1 f101"/>
              <a:gd name="f105" fmla="*/ 2586 1 f100"/>
              <a:gd name="f106" fmla="*/ 18 1 f101"/>
              <a:gd name="f107" fmla="*/ 2470 1 f100"/>
              <a:gd name="f108" fmla="*/ 38 1 f101"/>
              <a:gd name="f109" fmla="*/ 2352 1 f100"/>
              <a:gd name="f110" fmla="*/ 60 1 f101"/>
              <a:gd name="f111" fmla="*/ 2230 1 f100"/>
              <a:gd name="f112" fmla="*/ 82 1 f101"/>
              <a:gd name="f113" fmla="*/ 2106 1 f100"/>
              <a:gd name="f114" fmla="*/ 108 1 f101"/>
              <a:gd name="f115" fmla="*/ 1978 1 f100"/>
              <a:gd name="f116" fmla="*/ 134 1 f101"/>
              <a:gd name="f117" fmla="*/ 1848 1 f100"/>
              <a:gd name="f118" fmla="*/ 164 1 f101"/>
              <a:gd name="f119" fmla="*/ 1714 1 f100"/>
              <a:gd name="f120" fmla="*/ 194 1 f101"/>
              <a:gd name="f121" fmla="*/ 1472 1 f100"/>
              <a:gd name="f122" fmla="*/ 252 1 f101"/>
              <a:gd name="f123" fmla="*/ 1236 1 f100"/>
              <a:gd name="f124" fmla="*/ 304 1 f101"/>
              <a:gd name="f125" fmla="*/ 1010 1 f100"/>
              <a:gd name="f126" fmla="*/ 352 1 f101"/>
              <a:gd name="f127" fmla="*/ 792 1 f100"/>
              <a:gd name="f128" fmla="*/ 398 1 f101"/>
              <a:gd name="f129" fmla="*/ 584 1 f100"/>
              <a:gd name="f130" fmla="*/ 438 1 f101"/>
              <a:gd name="f131" fmla="*/ 382 1 f100"/>
              <a:gd name="f132" fmla="*/ 474 1 f101"/>
              <a:gd name="f133" fmla="*/ 188 1 f100"/>
              <a:gd name="f134" fmla="*/ 508 1 f101"/>
              <a:gd name="f135" fmla="*/ 0 1 f100"/>
              <a:gd name="f136" fmla="*/ 538 1 f101"/>
              <a:gd name="f137" fmla="*/ 130 1 f100"/>
              <a:gd name="f138" fmla="*/ 556 1 f101"/>
              <a:gd name="f139" fmla="*/ 254 1 f100"/>
              <a:gd name="f140" fmla="*/ 572 1 f101"/>
              <a:gd name="f141" fmla="*/ 374 1 f100"/>
              <a:gd name="f142" fmla="*/ 586 1 f101"/>
              <a:gd name="f143" fmla="*/ 492 1 f100"/>
              <a:gd name="f144" fmla="*/ 598 1 f101"/>
              <a:gd name="f145" fmla="*/ 606 1 f100"/>
              <a:gd name="f146" fmla="*/ 610 1 f101"/>
              <a:gd name="f147" fmla="*/ 716 1 f100"/>
              <a:gd name="f148" fmla="*/ 618 1 f101"/>
              <a:gd name="f149" fmla="*/ 822 1 f100"/>
              <a:gd name="f150" fmla="*/ 626 1 f101"/>
              <a:gd name="f151" fmla="*/ 926 1 f100"/>
              <a:gd name="f152" fmla="*/ 632 1 f101"/>
              <a:gd name="f153" fmla="*/ 1028 1 f100"/>
              <a:gd name="f154" fmla="*/ 636 1 f101"/>
              <a:gd name="f155" fmla="*/ 1126 1 f100"/>
              <a:gd name="f156" fmla="*/ 638 1 f101"/>
              <a:gd name="f157" fmla="*/ 1220 1 f100"/>
              <a:gd name="f158" fmla="*/ 640 1 f101"/>
              <a:gd name="f159" fmla="*/ 1312 1 f100"/>
              <a:gd name="f160" fmla="*/ 1402 1 f100"/>
              <a:gd name="f161" fmla="*/ 1490 1 f100"/>
              <a:gd name="f162" fmla="*/ 1574 1 f100"/>
              <a:gd name="f163" fmla="*/ 1656 1 f100"/>
              <a:gd name="f164" fmla="*/ 1734 1 f100"/>
              <a:gd name="f165" fmla="*/ 620 1 f101"/>
              <a:gd name="f166" fmla="*/ 1812 1 f100"/>
              <a:gd name="f167" fmla="*/ 612 1 f101"/>
              <a:gd name="f168" fmla="*/ 1886 1 f100"/>
              <a:gd name="f169" fmla="*/ 602 1 f101"/>
              <a:gd name="f170" fmla="*/ 1960 1 f100"/>
              <a:gd name="f171" fmla="*/ 592 1 f101"/>
              <a:gd name="f172" fmla="*/ 2030 1 f100"/>
              <a:gd name="f173" fmla="*/ 580 1 f101"/>
              <a:gd name="f174" fmla="*/ 2100 1 f100"/>
              <a:gd name="f175" fmla="*/ 568 1 f101"/>
              <a:gd name="f176" fmla="*/ 2166 1 f100"/>
              <a:gd name="f177" fmla="*/ 554 1 f101"/>
              <a:gd name="f178" fmla="*/ 2232 1 f100"/>
              <a:gd name="f179" fmla="*/ 540 1 f101"/>
              <a:gd name="f180" fmla="*/ 2296 1 f100"/>
              <a:gd name="f181" fmla="*/ 524 1 f101"/>
              <a:gd name="f182" fmla="*/ 2358 1 f100"/>
              <a:gd name="f183" fmla="*/ 2418 1 f100"/>
              <a:gd name="f184" fmla="*/ 490 1 f101"/>
              <a:gd name="f185" fmla="*/ 2478 1 f100"/>
              <a:gd name="f186" fmla="*/ 472 1 f101"/>
              <a:gd name="f187" fmla="*/ 2592 1 f100"/>
              <a:gd name="f188" fmla="*/ 432 1 f101"/>
              <a:gd name="f189" fmla="*/ 2702 1 f100"/>
              <a:gd name="f190" fmla="*/ 390 1 f101"/>
              <a:gd name="f191" fmla="*/ 2706 1 f100"/>
              <a:gd name="f192" fmla="*/ 388 1 f101"/>
              <a:gd name="f193" fmla="*/ f6 1 f100"/>
              <a:gd name="f194" fmla="*/ f7 1 f101"/>
              <a:gd name="f195" fmla="+- f102 0 f1"/>
              <a:gd name="f196" fmla="*/ f135 f95 1"/>
              <a:gd name="f197" fmla="*/ f193 f95 1"/>
              <a:gd name="f198" fmla="*/ f194 f96 1"/>
              <a:gd name="f199" fmla="*/ f104 f96 1"/>
              <a:gd name="f200" fmla="*/ f103 f95 1"/>
              <a:gd name="f201" fmla="*/ f105 f95 1"/>
              <a:gd name="f202" fmla="*/ f106 f96 1"/>
              <a:gd name="f203" fmla="*/ f107 f95 1"/>
              <a:gd name="f204" fmla="*/ f108 f96 1"/>
              <a:gd name="f205" fmla="*/ f109 f95 1"/>
              <a:gd name="f206" fmla="*/ f110 f96 1"/>
              <a:gd name="f207" fmla="*/ f111 f95 1"/>
              <a:gd name="f208" fmla="*/ f112 f96 1"/>
              <a:gd name="f209" fmla="*/ f113 f95 1"/>
              <a:gd name="f210" fmla="*/ f114 f96 1"/>
              <a:gd name="f211" fmla="*/ f115 f95 1"/>
              <a:gd name="f212" fmla="*/ f116 f96 1"/>
              <a:gd name="f213" fmla="*/ f117 f95 1"/>
              <a:gd name="f214" fmla="*/ f118 f96 1"/>
              <a:gd name="f215" fmla="*/ f119 f95 1"/>
              <a:gd name="f216" fmla="*/ f120 f96 1"/>
              <a:gd name="f217" fmla="*/ f121 f95 1"/>
              <a:gd name="f218" fmla="*/ f122 f96 1"/>
              <a:gd name="f219" fmla="*/ f123 f95 1"/>
              <a:gd name="f220" fmla="*/ f124 f96 1"/>
              <a:gd name="f221" fmla="*/ f125 f95 1"/>
              <a:gd name="f222" fmla="*/ f126 f96 1"/>
              <a:gd name="f223" fmla="*/ f127 f95 1"/>
              <a:gd name="f224" fmla="*/ f128 f96 1"/>
              <a:gd name="f225" fmla="*/ f129 f95 1"/>
              <a:gd name="f226" fmla="*/ f130 f96 1"/>
              <a:gd name="f227" fmla="*/ f131 f95 1"/>
              <a:gd name="f228" fmla="*/ f132 f96 1"/>
              <a:gd name="f229" fmla="*/ f133 f95 1"/>
              <a:gd name="f230" fmla="*/ f134 f96 1"/>
              <a:gd name="f231" fmla="*/ f136 f96 1"/>
              <a:gd name="f232" fmla="*/ f137 f95 1"/>
              <a:gd name="f233" fmla="*/ f138 f96 1"/>
              <a:gd name="f234" fmla="*/ f139 f95 1"/>
              <a:gd name="f235" fmla="*/ f140 f96 1"/>
              <a:gd name="f236" fmla="*/ f141 f95 1"/>
              <a:gd name="f237" fmla="*/ f142 f96 1"/>
              <a:gd name="f238" fmla="*/ f143 f95 1"/>
              <a:gd name="f239" fmla="*/ f144 f96 1"/>
              <a:gd name="f240" fmla="*/ f145 f95 1"/>
              <a:gd name="f241" fmla="*/ f146 f96 1"/>
              <a:gd name="f242" fmla="*/ f147 f95 1"/>
              <a:gd name="f243" fmla="*/ f148 f96 1"/>
              <a:gd name="f244" fmla="*/ f149 f95 1"/>
              <a:gd name="f245" fmla="*/ f150 f96 1"/>
              <a:gd name="f246" fmla="*/ f151 f95 1"/>
              <a:gd name="f247" fmla="*/ f152 f96 1"/>
              <a:gd name="f248" fmla="*/ f153 f95 1"/>
              <a:gd name="f249" fmla="*/ f154 f96 1"/>
              <a:gd name="f250" fmla="*/ f155 f95 1"/>
              <a:gd name="f251" fmla="*/ f156 f96 1"/>
              <a:gd name="f252" fmla="*/ f157 f95 1"/>
              <a:gd name="f253" fmla="*/ f158 f96 1"/>
              <a:gd name="f254" fmla="*/ f159 f95 1"/>
              <a:gd name="f255" fmla="*/ f160 f95 1"/>
              <a:gd name="f256" fmla="*/ f161 f95 1"/>
              <a:gd name="f257" fmla="*/ f162 f95 1"/>
              <a:gd name="f258" fmla="*/ f163 f95 1"/>
              <a:gd name="f259" fmla="*/ f164 f95 1"/>
              <a:gd name="f260" fmla="*/ f165 f96 1"/>
              <a:gd name="f261" fmla="*/ f166 f95 1"/>
              <a:gd name="f262" fmla="*/ f167 f96 1"/>
              <a:gd name="f263" fmla="*/ f168 f95 1"/>
              <a:gd name="f264" fmla="*/ f169 f96 1"/>
              <a:gd name="f265" fmla="*/ f170 f95 1"/>
              <a:gd name="f266" fmla="*/ f171 f96 1"/>
              <a:gd name="f267" fmla="*/ f172 f95 1"/>
              <a:gd name="f268" fmla="*/ f173 f96 1"/>
              <a:gd name="f269" fmla="*/ f174 f95 1"/>
              <a:gd name="f270" fmla="*/ f175 f96 1"/>
              <a:gd name="f271" fmla="*/ f176 f95 1"/>
              <a:gd name="f272" fmla="*/ f177 f96 1"/>
              <a:gd name="f273" fmla="*/ f178 f95 1"/>
              <a:gd name="f274" fmla="*/ f179 f96 1"/>
              <a:gd name="f275" fmla="*/ f180 f95 1"/>
              <a:gd name="f276" fmla="*/ f181 f96 1"/>
              <a:gd name="f277" fmla="*/ f182 f95 1"/>
              <a:gd name="f278" fmla="*/ f183 f95 1"/>
              <a:gd name="f279" fmla="*/ f184 f96 1"/>
              <a:gd name="f280" fmla="*/ f185 f95 1"/>
              <a:gd name="f281" fmla="*/ f186 f96 1"/>
              <a:gd name="f282" fmla="*/ f187 f95 1"/>
              <a:gd name="f283" fmla="*/ f188 f96 1"/>
              <a:gd name="f284" fmla="*/ f189 f95 1"/>
              <a:gd name="f285" fmla="*/ f190 f96 1"/>
              <a:gd name="f286" fmla="*/ f191 f95 1"/>
              <a:gd name="f287" fmla="*/ f192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5">
                <a:pos x="f200" y="f199"/>
              </a:cxn>
              <a:cxn ang="f195">
                <a:pos x="f200" y="f199"/>
              </a:cxn>
              <a:cxn ang="f195">
                <a:pos x="f201" y="f202"/>
              </a:cxn>
              <a:cxn ang="f195">
                <a:pos x="f203" y="f204"/>
              </a:cxn>
              <a:cxn ang="f195">
                <a:pos x="f205" y="f206"/>
              </a:cxn>
              <a:cxn ang="f195">
                <a:pos x="f207" y="f208"/>
              </a:cxn>
              <a:cxn ang="f195">
                <a:pos x="f209" y="f210"/>
              </a:cxn>
              <a:cxn ang="f195">
                <a:pos x="f211" y="f212"/>
              </a:cxn>
              <a:cxn ang="f195">
                <a:pos x="f213" y="f214"/>
              </a:cxn>
              <a:cxn ang="f195">
                <a:pos x="f215" y="f216"/>
              </a:cxn>
              <a:cxn ang="f195">
                <a:pos x="f215" y="f216"/>
              </a:cxn>
              <a:cxn ang="f195">
                <a:pos x="f217" y="f218"/>
              </a:cxn>
              <a:cxn ang="f195">
                <a:pos x="f219" y="f220"/>
              </a:cxn>
              <a:cxn ang="f195">
                <a:pos x="f221" y="f222"/>
              </a:cxn>
              <a:cxn ang="f195">
                <a:pos x="f223" y="f224"/>
              </a:cxn>
              <a:cxn ang="f195">
                <a:pos x="f225" y="f226"/>
              </a:cxn>
              <a:cxn ang="f195">
                <a:pos x="f227" y="f228"/>
              </a:cxn>
              <a:cxn ang="f195">
                <a:pos x="f229" y="f230"/>
              </a:cxn>
              <a:cxn ang="f195">
                <a:pos x="f196" y="f231"/>
              </a:cxn>
              <a:cxn ang="f195">
                <a:pos x="f196" y="f231"/>
              </a:cxn>
              <a:cxn ang="f195">
                <a:pos x="f232" y="f233"/>
              </a:cxn>
              <a:cxn ang="f195">
                <a:pos x="f234" y="f235"/>
              </a:cxn>
              <a:cxn ang="f195">
                <a:pos x="f236" y="f237"/>
              </a:cxn>
              <a:cxn ang="f195">
                <a:pos x="f238" y="f239"/>
              </a:cxn>
              <a:cxn ang="f195">
                <a:pos x="f240" y="f241"/>
              </a:cxn>
              <a:cxn ang="f195">
                <a:pos x="f242" y="f243"/>
              </a:cxn>
              <a:cxn ang="f195">
                <a:pos x="f244" y="f245"/>
              </a:cxn>
              <a:cxn ang="f195">
                <a:pos x="f246" y="f247"/>
              </a:cxn>
              <a:cxn ang="f195">
                <a:pos x="f248" y="f249"/>
              </a:cxn>
              <a:cxn ang="f195">
                <a:pos x="f250" y="f251"/>
              </a:cxn>
              <a:cxn ang="f195">
                <a:pos x="f252" y="f253"/>
              </a:cxn>
              <a:cxn ang="f195">
                <a:pos x="f254" y="f253"/>
              </a:cxn>
              <a:cxn ang="f195">
                <a:pos x="f255" y="f251"/>
              </a:cxn>
              <a:cxn ang="f195">
                <a:pos x="f256" y="f249"/>
              </a:cxn>
              <a:cxn ang="f195">
                <a:pos x="f257" y="f247"/>
              </a:cxn>
              <a:cxn ang="f195">
                <a:pos x="f258" y="f245"/>
              </a:cxn>
              <a:cxn ang="f195">
                <a:pos x="f259" y="f260"/>
              </a:cxn>
              <a:cxn ang="f195">
                <a:pos x="f261" y="f262"/>
              </a:cxn>
              <a:cxn ang="f195">
                <a:pos x="f263" y="f264"/>
              </a:cxn>
              <a:cxn ang="f195">
                <a:pos x="f265" y="f266"/>
              </a:cxn>
              <a:cxn ang="f195">
                <a:pos x="f267" y="f268"/>
              </a:cxn>
              <a:cxn ang="f195">
                <a:pos x="f269" y="f270"/>
              </a:cxn>
              <a:cxn ang="f195">
                <a:pos x="f271" y="f272"/>
              </a:cxn>
              <a:cxn ang="f195">
                <a:pos x="f273" y="f274"/>
              </a:cxn>
              <a:cxn ang="f195">
                <a:pos x="f275" y="f276"/>
              </a:cxn>
              <a:cxn ang="f195">
                <a:pos x="f277" y="f230"/>
              </a:cxn>
              <a:cxn ang="f195">
                <a:pos x="f278" y="f279"/>
              </a:cxn>
              <a:cxn ang="f195">
                <a:pos x="f280" y="f281"/>
              </a:cxn>
              <a:cxn ang="f195">
                <a:pos x="f282" y="f283"/>
              </a:cxn>
              <a:cxn ang="f195">
                <a:pos x="f284" y="f285"/>
              </a:cxn>
              <a:cxn ang="f195">
                <a:pos x="f284" y="f285"/>
              </a:cxn>
              <a:cxn ang="f195">
                <a:pos x="f286" y="f287"/>
              </a:cxn>
              <a:cxn ang="f195">
                <a:pos x="f286" y="f287"/>
              </a:cxn>
              <a:cxn ang="f195">
                <a:pos x="f286" y="f199"/>
              </a:cxn>
              <a:cxn ang="f195">
                <a:pos x="f286" y="f199"/>
              </a:cxn>
              <a:cxn ang="f195">
                <a:pos x="f200" y="f199"/>
              </a:cxn>
              <a:cxn ang="f195">
                <a:pos x="f200" y="f199"/>
              </a:cxn>
            </a:cxnLst>
            <a:rect l="f196" t="f199" r="f197" b="f198"/>
            <a:pathLst>
              <a:path w="2706" h="640">
                <a:moveTo>
                  <a:pt x="f8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5" y="f39"/>
                </a:lnTo>
                <a:lnTo>
                  <a:pt x="f5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7"/>
                </a:lnTo>
                <a:lnTo>
                  <a:pt x="f61" y="f7"/>
                </a:lnTo>
                <a:lnTo>
                  <a:pt x="f62" y="f59"/>
                </a:lnTo>
                <a:lnTo>
                  <a:pt x="f63" y="f57"/>
                </a:lnTo>
                <a:lnTo>
                  <a:pt x="f64" y="f55"/>
                </a:lnTo>
                <a:lnTo>
                  <a:pt x="f65" y="f53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38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1" y="f92"/>
                </a:lnTo>
                <a:lnTo>
                  <a:pt x="f6" y="f93"/>
                </a:lnTo>
                <a:lnTo>
                  <a:pt x="f6" y="f93"/>
                </a:lnTo>
                <a:lnTo>
                  <a:pt x="f6" y="f5"/>
                </a:lnTo>
                <a:lnTo>
                  <a:pt x="f6" y="f5"/>
                </a:lnTo>
                <a:lnTo>
                  <a:pt x="f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18"/>
          <p:cNvSpPr/>
          <p:nvPr/>
        </p:nvSpPr>
        <p:spPr>
          <a:xfrm>
            <a:off x="2619360" y="4075200"/>
            <a:ext cx="5544360" cy="8499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16"/>
              <a:gd name="f7" fmla="val 762"/>
              <a:gd name="f8" fmla="val 714"/>
              <a:gd name="f9" fmla="val 5102"/>
              <a:gd name="f10" fmla="val 700"/>
              <a:gd name="f11" fmla="val 4984"/>
              <a:gd name="f12" fmla="val 686"/>
              <a:gd name="f13" fmla="val 4738"/>
              <a:gd name="f14" fmla="val 652"/>
              <a:gd name="f15" fmla="val 4478"/>
              <a:gd name="f16" fmla="val 610"/>
              <a:gd name="f17" fmla="val 4204"/>
              <a:gd name="f18" fmla="val 564"/>
              <a:gd name="f19" fmla="val 3914"/>
              <a:gd name="f20" fmla="val 508"/>
              <a:gd name="f21" fmla="val 3608"/>
              <a:gd name="f22" fmla="val 446"/>
              <a:gd name="f23" fmla="val 3286"/>
              <a:gd name="f24" fmla="val 374"/>
              <a:gd name="f25" fmla="val 2946"/>
              <a:gd name="f26" fmla="val 296"/>
              <a:gd name="f27" fmla="val 2812"/>
              <a:gd name="f28" fmla="val 266"/>
              <a:gd name="f29" fmla="val 2682"/>
              <a:gd name="f30" fmla="val 236"/>
              <a:gd name="f31" fmla="val 2556"/>
              <a:gd name="f32" fmla="val 210"/>
              <a:gd name="f33" fmla="val 2430"/>
              <a:gd name="f34" fmla="val 184"/>
              <a:gd name="f35" fmla="val 2308"/>
              <a:gd name="f36" fmla="val 162"/>
              <a:gd name="f37" fmla="val 2190"/>
              <a:gd name="f38" fmla="val 140"/>
              <a:gd name="f39" fmla="val 2074"/>
              <a:gd name="f40" fmla="val 120"/>
              <a:gd name="f41" fmla="val 1960"/>
              <a:gd name="f42" fmla="val 102"/>
              <a:gd name="f43" fmla="val 1850"/>
              <a:gd name="f44" fmla="val 86"/>
              <a:gd name="f45" fmla="val 1740"/>
              <a:gd name="f46" fmla="val 72"/>
              <a:gd name="f47" fmla="val 1532"/>
              <a:gd name="f48" fmla="val 46"/>
              <a:gd name="f49" fmla="val 1334"/>
              <a:gd name="f50" fmla="val 28"/>
              <a:gd name="f51" fmla="val 1148"/>
              <a:gd name="f52" fmla="val 14"/>
              <a:gd name="f53" fmla="val 970"/>
              <a:gd name="f54" fmla="val 4"/>
              <a:gd name="f55" fmla="val 802"/>
              <a:gd name="f56" fmla="val 644"/>
              <a:gd name="f57" fmla="val 496"/>
              <a:gd name="f58" fmla="val 358"/>
              <a:gd name="f59" fmla="val 10"/>
              <a:gd name="f60" fmla="val 230"/>
              <a:gd name="f61" fmla="val 20"/>
              <a:gd name="f62" fmla="val 110"/>
              <a:gd name="f63" fmla="val 32"/>
              <a:gd name="f64" fmla="val 48"/>
              <a:gd name="f65" fmla="val 154"/>
              <a:gd name="f66" fmla="val 66"/>
              <a:gd name="f67" fmla="val 314"/>
              <a:gd name="f68" fmla="val 480"/>
              <a:gd name="f69" fmla="val 112"/>
              <a:gd name="f70" fmla="val 830"/>
              <a:gd name="f71" fmla="val 174"/>
              <a:gd name="f72" fmla="val 1014"/>
              <a:gd name="f73" fmla="val 1206"/>
              <a:gd name="f74" fmla="val 250"/>
              <a:gd name="f75" fmla="val 1402"/>
              <a:gd name="f76" fmla="val 1756"/>
              <a:gd name="f77" fmla="val 378"/>
              <a:gd name="f78" fmla="val 2092"/>
              <a:gd name="f79" fmla="val 450"/>
              <a:gd name="f80" fmla="val 2408"/>
              <a:gd name="f81" fmla="val 516"/>
              <a:gd name="f82" fmla="val 2562"/>
              <a:gd name="f83" fmla="val 544"/>
              <a:gd name="f84" fmla="val 2708"/>
              <a:gd name="f85" fmla="val 572"/>
              <a:gd name="f86" fmla="val 2852"/>
              <a:gd name="f87" fmla="val 598"/>
              <a:gd name="f88" fmla="val 2992"/>
              <a:gd name="f89" fmla="val 620"/>
              <a:gd name="f90" fmla="val 3128"/>
              <a:gd name="f91" fmla="val 642"/>
              <a:gd name="f92" fmla="val 3260"/>
              <a:gd name="f93" fmla="val 662"/>
              <a:gd name="f94" fmla="val 3388"/>
              <a:gd name="f95" fmla="val 678"/>
              <a:gd name="f96" fmla="val 3512"/>
              <a:gd name="f97" fmla="val 694"/>
              <a:gd name="f98" fmla="val 3632"/>
              <a:gd name="f99" fmla="val 708"/>
              <a:gd name="f100" fmla="val 3750"/>
              <a:gd name="f101" fmla="val 722"/>
              <a:gd name="f102" fmla="val 3864"/>
              <a:gd name="f103" fmla="val 732"/>
              <a:gd name="f104" fmla="val 3974"/>
              <a:gd name="f105" fmla="val 740"/>
              <a:gd name="f106" fmla="val 4080"/>
              <a:gd name="f107" fmla="val 748"/>
              <a:gd name="f108" fmla="val 4184"/>
              <a:gd name="f109" fmla="val 754"/>
              <a:gd name="f110" fmla="val 4286"/>
              <a:gd name="f111" fmla="val 758"/>
              <a:gd name="f112" fmla="val 4384"/>
              <a:gd name="f113" fmla="val 4570"/>
              <a:gd name="f114" fmla="val 4660"/>
              <a:gd name="f115" fmla="val 760"/>
              <a:gd name="f116" fmla="val 4746"/>
              <a:gd name="f117" fmla="val 4830"/>
              <a:gd name="f118" fmla="val 4912"/>
              <a:gd name="f119" fmla="val 4992"/>
              <a:gd name="f120" fmla="val 5068"/>
              <a:gd name="f121" fmla="val 5144"/>
              <a:gd name="f122" fmla="val 724"/>
              <a:gd name="f123" fmla="+- 0 0 0"/>
              <a:gd name="f124" fmla="*/ f3 1 5216"/>
              <a:gd name="f125" fmla="*/ f4 1 762"/>
              <a:gd name="f126" fmla="+- f7 0 f5"/>
              <a:gd name="f127" fmla="+- f6 0 f5"/>
              <a:gd name="f128" fmla="*/ f123 f0 1"/>
              <a:gd name="f129" fmla="*/ f127 1 5216"/>
              <a:gd name="f130" fmla="*/ f126 1 762"/>
              <a:gd name="f131" fmla="*/ f128 1 f2"/>
              <a:gd name="f132" fmla="*/ 5216 1 f129"/>
              <a:gd name="f133" fmla="*/ 714 1 f130"/>
              <a:gd name="f134" fmla="*/ 4984 1 f129"/>
              <a:gd name="f135" fmla="*/ 686 1 f130"/>
              <a:gd name="f136" fmla="*/ 4478 1 f129"/>
              <a:gd name="f137" fmla="*/ 610 1 f130"/>
              <a:gd name="f138" fmla="*/ 3914 1 f129"/>
              <a:gd name="f139" fmla="*/ 508 1 f130"/>
              <a:gd name="f140" fmla="*/ 3286 1 f129"/>
              <a:gd name="f141" fmla="*/ 374 1 f130"/>
              <a:gd name="f142" fmla="*/ 2946 1 f129"/>
              <a:gd name="f143" fmla="*/ 296 1 f130"/>
              <a:gd name="f144" fmla="*/ 2682 1 f129"/>
              <a:gd name="f145" fmla="*/ 236 1 f130"/>
              <a:gd name="f146" fmla="*/ 2430 1 f129"/>
              <a:gd name="f147" fmla="*/ 184 1 f130"/>
              <a:gd name="f148" fmla="*/ 2190 1 f129"/>
              <a:gd name="f149" fmla="*/ 140 1 f130"/>
              <a:gd name="f150" fmla="*/ 1960 1 f129"/>
              <a:gd name="f151" fmla="*/ 102 1 f130"/>
              <a:gd name="f152" fmla="*/ 1740 1 f129"/>
              <a:gd name="f153" fmla="*/ 72 1 f130"/>
              <a:gd name="f154" fmla="*/ 1334 1 f129"/>
              <a:gd name="f155" fmla="*/ 28 1 f130"/>
              <a:gd name="f156" fmla="*/ 970 1 f129"/>
              <a:gd name="f157" fmla="*/ 4 1 f130"/>
              <a:gd name="f158" fmla="*/ 644 1 f129"/>
              <a:gd name="f159" fmla="*/ 0 1 f130"/>
              <a:gd name="f160" fmla="*/ 358 1 f129"/>
              <a:gd name="f161" fmla="*/ 10 1 f130"/>
              <a:gd name="f162" fmla="*/ 110 1 f129"/>
              <a:gd name="f163" fmla="*/ 32 1 f130"/>
              <a:gd name="f164" fmla="*/ 0 1 f129"/>
              <a:gd name="f165" fmla="*/ 48 1 f130"/>
              <a:gd name="f166" fmla="*/ 314 1 f129"/>
              <a:gd name="f167" fmla="*/ 86 1 f130"/>
              <a:gd name="f168" fmla="*/ 652 1 f129"/>
              <a:gd name="f169" fmla="*/ 1014 1 f129"/>
              <a:gd name="f170" fmla="*/ 210 1 f130"/>
              <a:gd name="f171" fmla="*/ 1402 1 f129"/>
              <a:gd name="f172" fmla="*/ 1756 1 f129"/>
              <a:gd name="f173" fmla="*/ 378 1 f130"/>
              <a:gd name="f174" fmla="*/ 2408 1 f129"/>
              <a:gd name="f175" fmla="*/ 516 1 f130"/>
              <a:gd name="f176" fmla="*/ 2708 1 f129"/>
              <a:gd name="f177" fmla="*/ 572 1 f130"/>
              <a:gd name="f178" fmla="*/ 2992 1 f129"/>
              <a:gd name="f179" fmla="*/ 620 1 f130"/>
              <a:gd name="f180" fmla="*/ 3260 1 f129"/>
              <a:gd name="f181" fmla="*/ 662 1 f130"/>
              <a:gd name="f182" fmla="*/ 3512 1 f129"/>
              <a:gd name="f183" fmla="*/ 694 1 f130"/>
              <a:gd name="f184" fmla="*/ 3750 1 f129"/>
              <a:gd name="f185" fmla="*/ 722 1 f130"/>
              <a:gd name="f186" fmla="*/ 3974 1 f129"/>
              <a:gd name="f187" fmla="*/ 740 1 f130"/>
              <a:gd name="f188" fmla="*/ 4184 1 f129"/>
              <a:gd name="f189" fmla="*/ 754 1 f130"/>
              <a:gd name="f190" fmla="*/ 4384 1 f129"/>
              <a:gd name="f191" fmla="*/ 762 1 f130"/>
              <a:gd name="f192" fmla="*/ 4570 1 f129"/>
              <a:gd name="f193" fmla="*/ 4746 1 f129"/>
              <a:gd name="f194" fmla="*/ 758 1 f130"/>
              <a:gd name="f195" fmla="*/ 4912 1 f129"/>
              <a:gd name="f196" fmla="*/ 748 1 f130"/>
              <a:gd name="f197" fmla="*/ 5068 1 f129"/>
              <a:gd name="f198" fmla="*/ 732 1 f130"/>
              <a:gd name="f199" fmla="*/ f6 1 f129"/>
              <a:gd name="f200" fmla="*/ f7 1 f130"/>
              <a:gd name="f201" fmla="+- f131 0 f1"/>
              <a:gd name="f202" fmla="*/ f164 f124 1"/>
              <a:gd name="f203" fmla="*/ f199 f124 1"/>
              <a:gd name="f204" fmla="*/ f200 f125 1"/>
              <a:gd name="f205" fmla="*/ f159 f125 1"/>
              <a:gd name="f206" fmla="*/ f132 f124 1"/>
              <a:gd name="f207" fmla="*/ f133 f125 1"/>
              <a:gd name="f208" fmla="*/ f134 f124 1"/>
              <a:gd name="f209" fmla="*/ f135 f125 1"/>
              <a:gd name="f210" fmla="*/ f136 f124 1"/>
              <a:gd name="f211" fmla="*/ f137 f125 1"/>
              <a:gd name="f212" fmla="*/ f138 f124 1"/>
              <a:gd name="f213" fmla="*/ f139 f125 1"/>
              <a:gd name="f214" fmla="*/ f140 f124 1"/>
              <a:gd name="f215" fmla="*/ f141 f125 1"/>
              <a:gd name="f216" fmla="*/ f142 f124 1"/>
              <a:gd name="f217" fmla="*/ f143 f125 1"/>
              <a:gd name="f218" fmla="*/ f144 f124 1"/>
              <a:gd name="f219" fmla="*/ f145 f125 1"/>
              <a:gd name="f220" fmla="*/ f146 f124 1"/>
              <a:gd name="f221" fmla="*/ f147 f125 1"/>
              <a:gd name="f222" fmla="*/ f148 f124 1"/>
              <a:gd name="f223" fmla="*/ f149 f125 1"/>
              <a:gd name="f224" fmla="*/ f150 f124 1"/>
              <a:gd name="f225" fmla="*/ f151 f125 1"/>
              <a:gd name="f226" fmla="*/ f152 f124 1"/>
              <a:gd name="f227" fmla="*/ f153 f125 1"/>
              <a:gd name="f228" fmla="*/ f154 f124 1"/>
              <a:gd name="f229" fmla="*/ f155 f125 1"/>
              <a:gd name="f230" fmla="*/ f156 f124 1"/>
              <a:gd name="f231" fmla="*/ f157 f125 1"/>
              <a:gd name="f232" fmla="*/ f158 f124 1"/>
              <a:gd name="f233" fmla="*/ f160 f124 1"/>
              <a:gd name="f234" fmla="*/ f161 f125 1"/>
              <a:gd name="f235" fmla="*/ f162 f124 1"/>
              <a:gd name="f236" fmla="*/ f163 f125 1"/>
              <a:gd name="f237" fmla="*/ f165 f125 1"/>
              <a:gd name="f238" fmla="*/ f166 f124 1"/>
              <a:gd name="f239" fmla="*/ f167 f125 1"/>
              <a:gd name="f240" fmla="*/ f168 f124 1"/>
              <a:gd name="f241" fmla="*/ f169 f124 1"/>
              <a:gd name="f242" fmla="*/ f170 f125 1"/>
              <a:gd name="f243" fmla="*/ f171 f124 1"/>
              <a:gd name="f244" fmla="*/ f172 f124 1"/>
              <a:gd name="f245" fmla="*/ f173 f125 1"/>
              <a:gd name="f246" fmla="*/ f174 f124 1"/>
              <a:gd name="f247" fmla="*/ f175 f125 1"/>
              <a:gd name="f248" fmla="*/ f176 f124 1"/>
              <a:gd name="f249" fmla="*/ f177 f125 1"/>
              <a:gd name="f250" fmla="*/ f178 f124 1"/>
              <a:gd name="f251" fmla="*/ f179 f125 1"/>
              <a:gd name="f252" fmla="*/ f180 f124 1"/>
              <a:gd name="f253" fmla="*/ f181 f125 1"/>
              <a:gd name="f254" fmla="*/ f182 f124 1"/>
              <a:gd name="f255" fmla="*/ f183 f125 1"/>
              <a:gd name="f256" fmla="*/ f184 f124 1"/>
              <a:gd name="f257" fmla="*/ f185 f125 1"/>
              <a:gd name="f258" fmla="*/ f186 f124 1"/>
              <a:gd name="f259" fmla="*/ f187 f125 1"/>
              <a:gd name="f260" fmla="*/ f188 f124 1"/>
              <a:gd name="f261" fmla="*/ f189 f125 1"/>
              <a:gd name="f262" fmla="*/ f190 f124 1"/>
              <a:gd name="f263" fmla="*/ f191 f125 1"/>
              <a:gd name="f264" fmla="*/ f192 f124 1"/>
              <a:gd name="f265" fmla="*/ f193 f124 1"/>
              <a:gd name="f266" fmla="*/ f194 f125 1"/>
              <a:gd name="f267" fmla="*/ f195 f124 1"/>
              <a:gd name="f268" fmla="*/ f196 f125 1"/>
              <a:gd name="f269" fmla="*/ f197 f124 1"/>
              <a:gd name="f270" fmla="*/ f198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1">
                <a:pos x="f206" y="f207"/>
              </a:cxn>
              <a:cxn ang="f201">
                <a:pos x="f208" y="f209"/>
              </a:cxn>
              <a:cxn ang="f201">
                <a:pos x="f210" y="f211"/>
              </a:cxn>
              <a:cxn ang="f201">
                <a:pos x="f212" y="f213"/>
              </a:cxn>
              <a:cxn ang="f201">
                <a:pos x="f214" y="f215"/>
              </a:cxn>
              <a:cxn ang="f201">
                <a:pos x="f216" y="f217"/>
              </a:cxn>
              <a:cxn ang="f201">
                <a:pos x="f218" y="f219"/>
              </a:cxn>
              <a:cxn ang="f201">
                <a:pos x="f220" y="f221"/>
              </a:cxn>
              <a:cxn ang="f201">
                <a:pos x="f222" y="f223"/>
              </a:cxn>
              <a:cxn ang="f201">
                <a:pos x="f224" y="f225"/>
              </a:cxn>
              <a:cxn ang="f201">
                <a:pos x="f226" y="f227"/>
              </a:cxn>
              <a:cxn ang="f201">
                <a:pos x="f228" y="f229"/>
              </a:cxn>
              <a:cxn ang="f201">
                <a:pos x="f230" y="f231"/>
              </a:cxn>
              <a:cxn ang="f201">
                <a:pos x="f232" y="f205"/>
              </a:cxn>
              <a:cxn ang="f201">
                <a:pos x="f233" y="f234"/>
              </a:cxn>
              <a:cxn ang="f201">
                <a:pos x="f235" y="f236"/>
              </a:cxn>
              <a:cxn ang="f201">
                <a:pos x="f202" y="f237"/>
              </a:cxn>
              <a:cxn ang="f201">
                <a:pos x="f238" y="f239"/>
              </a:cxn>
              <a:cxn ang="f201">
                <a:pos x="f240" y="f223"/>
              </a:cxn>
              <a:cxn ang="f201">
                <a:pos x="f241" y="f242"/>
              </a:cxn>
              <a:cxn ang="f201">
                <a:pos x="f243" y="f217"/>
              </a:cxn>
              <a:cxn ang="f201">
                <a:pos x="f244" y="f245"/>
              </a:cxn>
              <a:cxn ang="f201">
                <a:pos x="f246" y="f247"/>
              </a:cxn>
              <a:cxn ang="f201">
                <a:pos x="f248" y="f249"/>
              </a:cxn>
              <a:cxn ang="f201">
                <a:pos x="f250" y="f251"/>
              </a:cxn>
              <a:cxn ang="f201">
                <a:pos x="f252" y="f253"/>
              </a:cxn>
              <a:cxn ang="f201">
                <a:pos x="f254" y="f255"/>
              </a:cxn>
              <a:cxn ang="f201">
                <a:pos x="f256" y="f257"/>
              </a:cxn>
              <a:cxn ang="f201">
                <a:pos x="f258" y="f259"/>
              </a:cxn>
              <a:cxn ang="f201">
                <a:pos x="f260" y="f261"/>
              </a:cxn>
              <a:cxn ang="f201">
                <a:pos x="f262" y="f263"/>
              </a:cxn>
              <a:cxn ang="f201">
                <a:pos x="f264" y="f263"/>
              </a:cxn>
              <a:cxn ang="f201">
                <a:pos x="f265" y="f266"/>
              </a:cxn>
              <a:cxn ang="f201">
                <a:pos x="f267" y="f268"/>
              </a:cxn>
              <a:cxn ang="f201">
                <a:pos x="f269" y="f270"/>
              </a:cxn>
              <a:cxn ang="f201">
                <a:pos x="f206" y="f207"/>
              </a:cxn>
            </a:cxnLst>
            <a:rect l="f202" t="f205" r="f203" b="f204"/>
            <a:pathLst>
              <a:path w="5216" h="762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"/>
                </a:lnTo>
                <a:lnTo>
                  <a:pt x="f56" y="f5"/>
                </a:lnTo>
                <a:lnTo>
                  <a:pt x="f57" y="f54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5" y="f64"/>
                </a:lnTo>
                <a:lnTo>
                  <a:pt x="f5" y="f64"/>
                </a:lnTo>
                <a:lnTo>
                  <a:pt x="f65" y="f66"/>
                </a:lnTo>
                <a:lnTo>
                  <a:pt x="f67" y="f44"/>
                </a:lnTo>
                <a:lnTo>
                  <a:pt x="f68" y="f69"/>
                </a:lnTo>
                <a:lnTo>
                  <a:pt x="f14" y="f38"/>
                </a:lnTo>
                <a:lnTo>
                  <a:pt x="f70" y="f71"/>
                </a:lnTo>
                <a:lnTo>
                  <a:pt x="f72" y="f32"/>
                </a:lnTo>
                <a:lnTo>
                  <a:pt x="f73" y="f74"/>
                </a:lnTo>
                <a:lnTo>
                  <a:pt x="f75" y="f26"/>
                </a:lnTo>
                <a:lnTo>
                  <a:pt x="f75" y="f26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7"/>
                </a:lnTo>
                <a:lnTo>
                  <a:pt x="f15" y="f7"/>
                </a:lnTo>
                <a:lnTo>
                  <a:pt x="f113" y="f7"/>
                </a:lnTo>
                <a:lnTo>
                  <a:pt x="f114" y="f115"/>
                </a:lnTo>
                <a:lnTo>
                  <a:pt x="f116" y="f111"/>
                </a:lnTo>
                <a:lnTo>
                  <a:pt x="f117" y="f109"/>
                </a:lnTo>
                <a:lnTo>
                  <a:pt x="f118" y="f107"/>
                </a:lnTo>
                <a:lnTo>
                  <a:pt x="f119" y="f105"/>
                </a:lnTo>
                <a:lnTo>
                  <a:pt x="f120" y="f103"/>
                </a:lnTo>
                <a:lnTo>
                  <a:pt x="f121" y="f122"/>
                </a:lnTo>
                <a:lnTo>
                  <a:pt x="f6" y="f8"/>
                </a:lnTo>
                <a:lnTo>
                  <a:pt x="f6" y="f8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22"/>
          <p:cNvSpPr/>
          <p:nvPr/>
        </p:nvSpPr>
        <p:spPr>
          <a:xfrm>
            <a:off x="2828880" y="4087440"/>
            <a:ext cx="5468040" cy="7743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44"/>
              <a:gd name="f7" fmla="val 694"/>
              <a:gd name="f8" fmla="val 70"/>
              <a:gd name="f9" fmla="val 18"/>
              <a:gd name="f10" fmla="val 66"/>
              <a:gd name="f11" fmla="val 72"/>
              <a:gd name="f12" fmla="val 56"/>
              <a:gd name="f13" fmla="val 164"/>
              <a:gd name="f14" fmla="val 42"/>
              <a:gd name="f15" fmla="val 224"/>
              <a:gd name="f16" fmla="val 34"/>
              <a:gd name="f17" fmla="val 294"/>
              <a:gd name="f18" fmla="val 26"/>
              <a:gd name="f19" fmla="val 372"/>
              <a:gd name="f20" fmla="val 20"/>
              <a:gd name="f21" fmla="val 462"/>
              <a:gd name="f22" fmla="val 14"/>
              <a:gd name="f23" fmla="val 560"/>
              <a:gd name="f24" fmla="val 8"/>
              <a:gd name="f25" fmla="val 670"/>
              <a:gd name="f26" fmla="val 4"/>
              <a:gd name="f27" fmla="val 790"/>
              <a:gd name="f28" fmla="val 2"/>
              <a:gd name="f29" fmla="val 920"/>
              <a:gd name="f30" fmla="val 1060"/>
              <a:gd name="f31" fmla="val 1210"/>
              <a:gd name="f32" fmla="val 6"/>
              <a:gd name="f33" fmla="val 1372"/>
              <a:gd name="f34" fmla="val 1544"/>
              <a:gd name="f35" fmla="val 24"/>
              <a:gd name="f36" fmla="val 1726"/>
              <a:gd name="f37" fmla="val 40"/>
              <a:gd name="f38" fmla="val 1920"/>
              <a:gd name="f39" fmla="val 58"/>
              <a:gd name="f40" fmla="val 2126"/>
              <a:gd name="f41" fmla="val 80"/>
              <a:gd name="f42" fmla="val 2342"/>
              <a:gd name="f43" fmla="val 106"/>
              <a:gd name="f44" fmla="val 2570"/>
              <a:gd name="f45" fmla="val 138"/>
              <a:gd name="f46" fmla="val 2808"/>
              <a:gd name="f47" fmla="val 174"/>
              <a:gd name="f48" fmla="val 3058"/>
              <a:gd name="f49" fmla="val 216"/>
              <a:gd name="f50" fmla="val 3320"/>
              <a:gd name="f51" fmla="val 266"/>
              <a:gd name="f52" fmla="val 3594"/>
              <a:gd name="f53" fmla="val 320"/>
              <a:gd name="f54" fmla="val 3880"/>
              <a:gd name="f55" fmla="val 380"/>
              <a:gd name="f56" fmla="val 4178"/>
              <a:gd name="f57" fmla="val 448"/>
              <a:gd name="f58" fmla="val 4488"/>
              <a:gd name="f59" fmla="val 522"/>
              <a:gd name="f60" fmla="val 4810"/>
              <a:gd name="f61" fmla="val 604"/>
              <a:gd name="f62" fmla="+- 0 0 0"/>
              <a:gd name="f63" fmla="*/ f3 1 5144"/>
              <a:gd name="f64" fmla="*/ f4 1 694"/>
              <a:gd name="f65" fmla="+- f7 0 f5"/>
              <a:gd name="f66" fmla="+- f6 0 f5"/>
              <a:gd name="f67" fmla="*/ f62 f0 1"/>
              <a:gd name="f68" fmla="*/ f66 1 5144"/>
              <a:gd name="f69" fmla="*/ f65 1 694"/>
              <a:gd name="f70" fmla="*/ f67 1 f2"/>
              <a:gd name="f71" fmla="*/ 0 1 f68"/>
              <a:gd name="f72" fmla="*/ 70 1 f69"/>
              <a:gd name="f73" fmla="*/ 18 1 f68"/>
              <a:gd name="f74" fmla="*/ 66 1 f69"/>
              <a:gd name="f75" fmla="*/ 72 1 f68"/>
              <a:gd name="f76" fmla="*/ 56 1 f69"/>
              <a:gd name="f77" fmla="*/ 164 1 f68"/>
              <a:gd name="f78" fmla="*/ 42 1 f69"/>
              <a:gd name="f79" fmla="*/ 224 1 f68"/>
              <a:gd name="f80" fmla="*/ 34 1 f69"/>
              <a:gd name="f81" fmla="*/ 294 1 f68"/>
              <a:gd name="f82" fmla="*/ 26 1 f69"/>
              <a:gd name="f83" fmla="*/ 372 1 f68"/>
              <a:gd name="f84" fmla="*/ 20 1 f69"/>
              <a:gd name="f85" fmla="*/ 462 1 f68"/>
              <a:gd name="f86" fmla="*/ 14 1 f69"/>
              <a:gd name="f87" fmla="*/ 560 1 f68"/>
              <a:gd name="f88" fmla="*/ 8 1 f69"/>
              <a:gd name="f89" fmla="*/ 670 1 f68"/>
              <a:gd name="f90" fmla="*/ 4 1 f69"/>
              <a:gd name="f91" fmla="*/ 790 1 f68"/>
              <a:gd name="f92" fmla="*/ 2 1 f69"/>
              <a:gd name="f93" fmla="*/ 920 1 f68"/>
              <a:gd name="f94" fmla="*/ 0 1 f69"/>
              <a:gd name="f95" fmla="*/ 1060 1 f68"/>
              <a:gd name="f96" fmla="*/ 1210 1 f68"/>
              <a:gd name="f97" fmla="*/ 6 1 f69"/>
              <a:gd name="f98" fmla="*/ 1372 1 f68"/>
              <a:gd name="f99" fmla="*/ 1544 1 f68"/>
              <a:gd name="f100" fmla="*/ 24 1 f69"/>
              <a:gd name="f101" fmla="*/ 1726 1 f68"/>
              <a:gd name="f102" fmla="*/ 40 1 f69"/>
              <a:gd name="f103" fmla="*/ 1920 1 f68"/>
              <a:gd name="f104" fmla="*/ 58 1 f69"/>
              <a:gd name="f105" fmla="*/ 2126 1 f68"/>
              <a:gd name="f106" fmla="*/ 80 1 f69"/>
              <a:gd name="f107" fmla="*/ 2342 1 f68"/>
              <a:gd name="f108" fmla="*/ 106 1 f69"/>
              <a:gd name="f109" fmla="*/ 2570 1 f68"/>
              <a:gd name="f110" fmla="*/ 138 1 f69"/>
              <a:gd name="f111" fmla="*/ 2808 1 f68"/>
              <a:gd name="f112" fmla="*/ 174 1 f69"/>
              <a:gd name="f113" fmla="*/ 3058 1 f68"/>
              <a:gd name="f114" fmla="*/ 216 1 f69"/>
              <a:gd name="f115" fmla="*/ 3320 1 f68"/>
              <a:gd name="f116" fmla="*/ 266 1 f69"/>
              <a:gd name="f117" fmla="*/ 3594 1 f68"/>
              <a:gd name="f118" fmla="*/ 320 1 f69"/>
              <a:gd name="f119" fmla="*/ 3880 1 f68"/>
              <a:gd name="f120" fmla="*/ 380 1 f69"/>
              <a:gd name="f121" fmla="*/ 4178 1 f68"/>
              <a:gd name="f122" fmla="*/ 448 1 f69"/>
              <a:gd name="f123" fmla="*/ 4488 1 f68"/>
              <a:gd name="f124" fmla="*/ 522 1 f69"/>
              <a:gd name="f125" fmla="*/ 4810 1 f68"/>
              <a:gd name="f126" fmla="*/ 604 1 f69"/>
              <a:gd name="f127" fmla="*/ 5144 1 f68"/>
              <a:gd name="f128" fmla="*/ 694 1 f69"/>
              <a:gd name="f129" fmla="*/ f6 1 f68"/>
              <a:gd name="f130" fmla="*/ f7 1 f69"/>
              <a:gd name="f131" fmla="+- f70 0 f1"/>
              <a:gd name="f132" fmla="*/ f71 f63 1"/>
              <a:gd name="f133" fmla="*/ f129 f63 1"/>
              <a:gd name="f134" fmla="*/ f130 f64 1"/>
              <a:gd name="f135" fmla="*/ f94 f64 1"/>
              <a:gd name="f136" fmla="*/ f72 f64 1"/>
              <a:gd name="f137" fmla="*/ f73 f63 1"/>
              <a:gd name="f138" fmla="*/ f74 f64 1"/>
              <a:gd name="f139" fmla="*/ f75 f63 1"/>
              <a:gd name="f140" fmla="*/ f76 f64 1"/>
              <a:gd name="f141" fmla="*/ f77 f63 1"/>
              <a:gd name="f142" fmla="*/ f78 f64 1"/>
              <a:gd name="f143" fmla="*/ f79 f63 1"/>
              <a:gd name="f144" fmla="*/ f80 f64 1"/>
              <a:gd name="f145" fmla="*/ f81 f63 1"/>
              <a:gd name="f146" fmla="*/ f82 f64 1"/>
              <a:gd name="f147" fmla="*/ f83 f63 1"/>
              <a:gd name="f148" fmla="*/ f84 f64 1"/>
              <a:gd name="f149" fmla="*/ f85 f63 1"/>
              <a:gd name="f150" fmla="*/ f86 f64 1"/>
              <a:gd name="f151" fmla="*/ f87 f63 1"/>
              <a:gd name="f152" fmla="*/ f88 f64 1"/>
              <a:gd name="f153" fmla="*/ f89 f63 1"/>
              <a:gd name="f154" fmla="*/ f90 f64 1"/>
              <a:gd name="f155" fmla="*/ f91 f63 1"/>
              <a:gd name="f156" fmla="*/ f92 f64 1"/>
              <a:gd name="f157" fmla="*/ f93 f63 1"/>
              <a:gd name="f158" fmla="*/ f95 f63 1"/>
              <a:gd name="f159" fmla="*/ f96 f63 1"/>
              <a:gd name="f160" fmla="*/ f97 f64 1"/>
              <a:gd name="f161" fmla="*/ f98 f63 1"/>
              <a:gd name="f162" fmla="*/ f99 f63 1"/>
              <a:gd name="f163" fmla="*/ f100 f64 1"/>
              <a:gd name="f164" fmla="*/ f101 f63 1"/>
              <a:gd name="f165" fmla="*/ f102 f64 1"/>
              <a:gd name="f166" fmla="*/ f103 f63 1"/>
              <a:gd name="f167" fmla="*/ f104 f64 1"/>
              <a:gd name="f168" fmla="*/ f105 f63 1"/>
              <a:gd name="f169" fmla="*/ f106 f64 1"/>
              <a:gd name="f170" fmla="*/ f107 f63 1"/>
              <a:gd name="f171" fmla="*/ f108 f64 1"/>
              <a:gd name="f172" fmla="*/ f109 f63 1"/>
              <a:gd name="f173" fmla="*/ f110 f64 1"/>
              <a:gd name="f174" fmla="*/ f111 f63 1"/>
              <a:gd name="f175" fmla="*/ f112 f64 1"/>
              <a:gd name="f176" fmla="*/ f113 f63 1"/>
              <a:gd name="f177" fmla="*/ f114 f64 1"/>
              <a:gd name="f178" fmla="*/ f115 f63 1"/>
              <a:gd name="f179" fmla="*/ f116 f64 1"/>
              <a:gd name="f180" fmla="*/ f117 f63 1"/>
              <a:gd name="f181" fmla="*/ f118 f64 1"/>
              <a:gd name="f182" fmla="*/ f119 f63 1"/>
              <a:gd name="f183" fmla="*/ f120 f64 1"/>
              <a:gd name="f184" fmla="*/ f121 f63 1"/>
              <a:gd name="f185" fmla="*/ f122 f64 1"/>
              <a:gd name="f186" fmla="*/ f123 f63 1"/>
              <a:gd name="f187" fmla="*/ f124 f64 1"/>
              <a:gd name="f188" fmla="*/ f125 f63 1"/>
              <a:gd name="f189" fmla="*/ f126 f64 1"/>
              <a:gd name="f190" fmla="*/ f127 f63 1"/>
              <a:gd name="f191" fmla="*/ f12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">
                <a:pos x="f132" y="f136"/>
              </a:cxn>
              <a:cxn ang="f131">
                <a:pos x="f132" y="f136"/>
              </a:cxn>
              <a:cxn ang="f131">
                <a:pos x="f137" y="f138"/>
              </a:cxn>
              <a:cxn ang="f131">
                <a:pos x="f139" y="f140"/>
              </a:cxn>
              <a:cxn ang="f131">
                <a:pos x="f141" y="f142"/>
              </a:cxn>
              <a:cxn ang="f131">
                <a:pos x="f143" y="f144"/>
              </a:cxn>
              <a:cxn ang="f131">
                <a:pos x="f145" y="f146"/>
              </a:cxn>
              <a:cxn ang="f131">
                <a:pos x="f147" y="f148"/>
              </a:cxn>
              <a:cxn ang="f131">
                <a:pos x="f149" y="f150"/>
              </a:cxn>
              <a:cxn ang="f131">
                <a:pos x="f151" y="f152"/>
              </a:cxn>
              <a:cxn ang="f131">
                <a:pos x="f153" y="f154"/>
              </a:cxn>
              <a:cxn ang="f131">
                <a:pos x="f155" y="f156"/>
              </a:cxn>
              <a:cxn ang="f131">
                <a:pos x="f157" y="f135"/>
              </a:cxn>
              <a:cxn ang="f131">
                <a:pos x="f158" y="f156"/>
              </a:cxn>
              <a:cxn ang="f131">
                <a:pos x="f159" y="f160"/>
              </a:cxn>
              <a:cxn ang="f131">
                <a:pos x="f161" y="f150"/>
              </a:cxn>
              <a:cxn ang="f131">
                <a:pos x="f162" y="f163"/>
              </a:cxn>
              <a:cxn ang="f131">
                <a:pos x="f164" y="f165"/>
              </a:cxn>
              <a:cxn ang="f131">
                <a:pos x="f166" y="f167"/>
              </a:cxn>
              <a:cxn ang="f131">
                <a:pos x="f168" y="f169"/>
              </a:cxn>
              <a:cxn ang="f131">
                <a:pos x="f170" y="f171"/>
              </a:cxn>
              <a:cxn ang="f131">
                <a:pos x="f172" y="f173"/>
              </a:cxn>
              <a:cxn ang="f131">
                <a:pos x="f174" y="f175"/>
              </a:cxn>
              <a:cxn ang="f131">
                <a:pos x="f176" y="f177"/>
              </a:cxn>
              <a:cxn ang="f131">
                <a:pos x="f178" y="f179"/>
              </a:cxn>
              <a:cxn ang="f131">
                <a:pos x="f180" y="f181"/>
              </a:cxn>
              <a:cxn ang="f131">
                <a:pos x="f182" y="f183"/>
              </a:cxn>
              <a:cxn ang="f131">
                <a:pos x="f184" y="f185"/>
              </a:cxn>
              <a:cxn ang="f131">
                <a:pos x="f186" y="f187"/>
              </a:cxn>
              <a:cxn ang="f131">
                <a:pos x="f188" y="f189"/>
              </a:cxn>
              <a:cxn ang="f131">
                <a:pos x="f190" y="f191"/>
              </a:cxn>
            </a:cxnLst>
            <a:rect l="f132" t="f135" r="f133" b="f134"/>
            <a:pathLst>
              <a:path w="5144" h="694">
                <a:moveTo>
                  <a:pt x="f5" y="f8"/>
                </a:moveTo>
                <a:lnTo>
                  <a:pt x="f5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5"/>
                </a:lnTo>
                <a:lnTo>
                  <a:pt x="f30" y="f28"/>
                </a:lnTo>
                <a:lnTo>
                  <a:pt x="f31" y="f32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" y="f7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26"/>
          <p:cNvSpPr/>
          <p:nvPr/>
        </p:nvSpPr>
        <p:spPr>
          <a:xfrm>
            <a:off x="5609520" y="4074120"/>
            <a:ext cx="3308040" cy="6516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112"/>
              <a:gd name="f8" fmla="val 584"/>
              <a:gd name="f9" fmla="val 90"/>
              <a:gd name="f10" fmla="val 560"/>
              <a:gd name="f11" fmla="val 336"/>
              <a:gd name="f12" fmla="val 498"/>
              <a:gd name="f13" fmla="val 506"/>
              <a:gd name="f14" fmla="val 456"/>
              <a:gd name="f15" fmla="val 702"/>
              <a:gd name="f16" fmla="val 410"/>
              <a:gd name="f17" fmla="val 920"/>
              <a:gd name="f18" fmla="val 1154"/>
              <a:gd name="f19" fmla="val 306"/>
              <a:gd name="f20" fmla="val 1402"/>
              <a:gd name="f21" fmla="val 254"/>
              <a:gd name="f22" fmla="val 1656"/>
              <a:gd name="f23" fmla="val 202"/>
              <a:gd name="f24" fmla="val 1916"/>
              <a:gd name="f25" fmla="val 154"/>
              <a:gd name="f26" fmla="val 2174"/>
              <a:gd name="f27" fmla="val 108"/>
              <a:gd name="f28" fmla="val 2302"/>
              <a:gd name="f29" fmla="val 88"/>
              <a:gd name="f30" fmla="val 2426"/>
              <a:gd name="f31" fmla="val 68"/>
              <a:gd name="f32" fmla="val 2550"/>
              <a:gd name="f33" fmla="val 52"/>
              <a:gd name="f34" fmla="val 2670"/>
              <a:gd name="f35" fmla="val 36"/>
              <a:gd name="f36" fmla="val 2788"/>
              <a:gd name="f37" fmla="val 24"/>
              <a:gd name="f38" fmla="val 2900"/>
              <a:gd name="f39" fmla="val 14"/>
              <a:gd name="f40" fmla="val 3008"/>
              <a:gd name="f41" fmla="val 6"/>
              <a:gd name="f42" fmla="+- 0 0 0"/>
              <a:gd name="f43" fmla="*/ f4 1 3112"/>
              <a:gd name="f44" fmla="*/ f5 1 584"/>
              <a:gd name="f45" fmla="+- f8 0 f6"/>
              <a:gd name="f46" fmla="+- f7 0 f6"/>
              <a:gd name="f47" fmla="*/ f42 f0 1"/>
              <a:gd name="f48" fmla="*/ f46 1 3112"/>
              <a:gd name="f49" fmla="*/ f45 1 584"/>
              <a:gd name="f50" fmla="*/ f47 1 f3"/>
              <a:gd name="f51" fmla="*/ 0 1 f48"/>
              <a:gd name="f52" fmla="*/ 584 1 f49"/>
              <a:gd name="f53" fmla="*/ 90 1 f48"/>
              <a:gd name="f54" fmla="*/ 560 1 f49"/>
              <a:gd name="f55" fmla="*/ 336 1 f48"/>
              <a:gd name="f56" fmla="*/ 498 1 f49"/>
              <a:gd name="f57" fmla="*/ 506 1 f48"/>
              <a:gd name="f58" fmla="*/ 456 1 f49"/>
              <a:gd name="f59" fmla="*/ 702 1 f48"/>
              <a:gd name="f60" fmla="*/ 410 1 f49"/>
              <a:gd name="f61" fmla="*/ 920 1 f48"/>
              <a:gd name="f62" fmla="*/ 360 1 f49"/>
              <a:gd name="f63" fmla="*/ 1154 1 f48"/>
              <a:gd name="f64" fmla="*/ 306 1 f49"/>
              <a:gd name="f65" fmla="*/ 1402 1 f48"/>
              <a:gd name="f66" fmla="*/ 254 1 f49"/>
              <a:gd name="f67" fmla="*/ 1656 1 f48"/>
              <a:gd name="f68" fmla="*/ 202 1 f49"/>
              <a:gd name="f69" fmla="*/ 1916 1 f48"/>
              <a:gd name="f70" fmla="*/ 154 1 f49"/>
              <a:gd name="f71" fmla="*/ 2174 1 f48"/>
              <a:gd name="f72" fmla="*/ 108 1 f49"/>
              <a:gd name="f73" fmla="*/ 2302 1 f48"/>
              <a:gd name="f74" fmla="*/ 88 1 f49"/>
              <a:gd name="f75" fmla="*/ 2426 1 f48"/>
              <a:gd name="f76" fmla="*/ 68 1 f49"/>
              <a:gd name="f77" fmla="*/ 2550 1 f48"/>
              <a:gd name="f78" fmla="*/ 52 1 f49"/>
              <a:gd name="f79" fmla="*/ 2670 1 f48"/>
              <a:gd name="f80" fmla="*/ 36 1 f49"/>
              <a:gd name="f81" fmla="*/ 2788 1 f48"/>
              <a:gd name="f82" fmla="*/ 24 1 f49"/>
              <a:gd name="f83" fmla="*/ 2900 1 f48"/>
              <a:gd name="f84" fmla="*/ 14 1 f49"/>
              <a:gd name="f85" fmla="*/ 3008 1 f48"/>
              <a:gd name="f86" fmla="*/ 6 1 f49"/>
              <a:gd name="f87" fmla="*/ 3112 1 f48"/>
              <a:gd name="f88" fmla="*/ 0 1 f49"/>
              <a:gd name="f89" fmla="*/ f7 1 f48"/>
              <a:gd name="f90" fmla="*/ f8 1 f49"/>
              <a:gd name="f91" fmla="+- f50 0 f1"/>
              <a:gd name="f92" fmla="*/ f51 f43 1"/>
              <a:gd name="f93" fmla="*/ f89 f43 1"/>
              <a:gd name="f94" fmla="*/ f90 f44 1"/>
              <a:gd name="f95" fmla="*/ f88 f44 1"/>
              <a:gd name="f96" fmla="*/ f52 f44 1"/>
              <a:gd name="f97" fmla="*/ f53 f43 1"/>
              <a:gd name="f98" fmla="*/ f54 f44 1"/>
              <a:gd name="f99" fmla="*/ f55 f43 1"/>
              <a:gd name="f100" fmla="*/ f56 f44 1"/>
              <a:gd name="f101" fmla="*/ f57 f43 1"/>
              <a:gd name="f102" fmla="*/ f58 f44 1"/>
              <a:gd name="f103" fmla="*/ f59 f43 1"/>
              <a:gd name="f104" fmla="*/ f60 f44 1"/>
              <a:gd name="f105" fmla="*/ f61 f43 1"/>
              <a:gd name="f106" fmla="*/ f62 f44 1"/>
              <a:gd name="f107" fmla="*/ f63 f43 1"/>
              <a:gd name="f108" fmla="*/ f64 f44 1"/>
              <a:gd name="f109" fmla="*/ f65 f43 1"/>
              <a:gd name="f110" fmla="*/ f66 f44 1"/>
              <a:gd name="f111" fmla="*/ f67 f43 1"/>
              <a:gd name="f112" fmla="*/ f68 f44 1"/>
              <a:gd name="f113" fmla="*/ f69 f43 1"/>
              <a:gd name="f114" fmla="*/ f70 f44 1"/>
              <a:gd name="f115" fmla="*/ f71 f43 1"/>
              <a:gd name="f116" fmla="*/ f72 f44 1"/>
              <a:gd name="f117" fmla="*/ f73 f43 1"/>
              <a:gd name="f118" fmla="*/ f74 f44 1"/>
              <a:gd name="f119" fmla="*/ f75 f43 1"/>
              <a:gd name="f120" fmla="*/ f76 f44 1"/>
              <a:gd name="f121" fmla="*/ f77 f43 1"/>
              <a:gd name="f122" fmla="*/ f78 f44 1"/>
              <a:gd name="f123" fmla="*/ f79 f43 1"/>
              <a:gd name="f124" fmla="*/ f80 f44 1"/>
              <a:gd name="f125" fmla="*/ f81 f43 1"/>
              <a:gd name="f126" fmla="*/ f82 f44 1"/>
              <a:gd name="f127" fmla="*/ f83 f43 1"/>
              <a:gd name="f128" fmla="*/ f84 f44 1"/>
              <a:gd name="f129" fmla="*/ f85 f43 1"/>
              <a:gd name="f130" fmla="*/ f86 f44 1"/>
              <a:gd name="f131" fmla="*/ f87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92" y="f96"/>
              </a:cxn>
              <a:cxn ang="f91">
                <a:pos x="f92" y="f96"/>
              </a:cxn>
              <a:cxn ang="f91">
                <a:pos x="f97" y="f98"/>
              </a:cxn>
              <a:cxn ang="f91">
                <a:pos x="f99" y="f100"/>
              </a:cxn>
              <a:cxn ang="f91">
                <a:pos x="f101" y="f102"/>
              </a:cxn>
              <a:cxn ang="f91">
                <a:pos x="f103" y="f104"/>
              </a:cxn>
              <a:cxn ang="f91">
                <a:pos x="f105" y="f106"/>
              </a:cxn>
              <a:cxn ang="f91">
                <a:pos x="f107" y="f108"/>
              </a:cxn>
              <a:cxn ang="f91">
                <a:pos x="f109" y="f110"/>
              </a:cxn>
              <a:cxn ang="f91">
                <a:pos x="f111" y="f112"/>
              </a:cxn>
              <a:cxn ang="f91">
                <a:pos x="f113" y="f114"/>
              </a:cxn>
              <a:cxn ang="f91">
                <a:pos x="f115" y="f116"/>
              </a:cxn>
              <a:cxn ang="f91">
                <a:pos x="f117" y="f118"/>
              </a:cxn>
              <a:cxn ang="f91">
                <a:pos x="f119" y="f120"/>
              </a:cxn>
              <a:cxn ang="f91">
                <a:pos x="f121" y="f122"/>
              </a:cxn>
              <a:cxn ang="f91">
                <a:pos x="f123" y="f124"/>
              </a:cxn>
              <a:cxn ang="f91">
                <a:pos x="f125" y="f126"/>
              </a:cxn>
              <a:cxn ang="f91">
                <a:pos x="f127" y="f128"/>
              </a:cxn>
              <a:cxn ang="f91">
                <a:pos x="f129" y="f130"/>
              </a:cxn>
              <a:cxn ang="f91">
                <a:pos x="f131" y="f95"/>
              </a:cxn>
            </a:cxnLst>
            <a:rect l="f92" t="f95" r="f93" b="f94"/>
            <a:pathLst>
              <a:path w="3112" h="584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2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7" y="f6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211680" y="4058639"/>
            <a:ext cx="8723520" cy="1329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96"/>
              <a:gd name="f7" fmla="val 1192"/>
              <a:gd name="f8" fmla="val 8192"/>
              <a:gd name="f9" fmla="val 512"/>
              <a:gd name="f10" fmla="val 8116"/>
              <a:gd name="f11" fmla="val 542"/>
              <a:gd name="f12" fmla="val 8040"/>
              <a:gd name="f13" fmla="val 570"/>
              <a:gd name="f14" fmla="val 7960"/>
              <a:gd name="f15" fmla="val 596"/>
              <a:gd name="f16" fmla="val 7878"/>
              <a:gd name="f17" fmla="val 620"/>
              <a:gd name="f18" fmla="val 7794"/>
              <a:gd name="f19" fmla="val 644"/>
              <a:gd name="f20" fmla="val 7706"/>
              <a:gd name="f21" fmla="val 666"/>
              <a:gd name="f22" fmla="val 7616"/>
              <a:gd name="f23" fmla="val 684"/>
              <a:gd name="f24" fmla="val 7522"/>
              <a:gd name="f25" fmla="val 702"/>
              <a:gd name="f26" fmla="val 7424"/>
              <a:gd name="f27" fmla="val 718"/>
              <a:gd name="f28" fmla="val 7322"/>
              <a:gd name="f29" fmla="val 730"/>
              <a:gd name="f30" fmla="val 7216"/>
              <a:gd name="f31" fmla="val 742"/>
              <a:gd name="f32" fmla="val 7106"/>
              <a:gd name="f33" fmla="val 750"/>
              <a:gd name="f34" fmla="val 6992"/>
              <a:gd name="f35" fmla="val 758"/>
              <a:gd name="f36" fmla="val 6872"/>
              <a:gd name="f37" fmla="val 762"/>
              <a:gd name="f38" fmla="val 6748"/>
              <a:gd name="f39" fmla="val 6618"/>
              <a:gd name="f40" fmla="val 760"/>
              <a:gd name="f41" fmla="val 6482"/>
              <a:gd name="f42" fmla="val 756"/>
              <a:gd name="f43" fmla="val 6342"/>
              <a:gd name="f44" fmla="val 6196"/>
              <a:gd name="f45" fmla="val 740"/>
              <a:gd name="f46" fmla="val 6042"/>
              <a:gd name="f47" fmla="val 726"/>
              <a:gd name="f48" fmla="val 5882"/>
              <a:gd name="f49" fmla="val 710"/>
              <a:gd name="f50" fmla="val 5716"/>
              <a:gd name="f51" fmla="val 690"/>
              <a:gd name="f52" fmla="val 5544"/>
              <a:gd name="f53" fmla="val 668"/>
              <a:gd name="f54" fmla="val 5364"/>
              <a:gd name="f55" fmla="val 642"/>
              <a:gd name="f56" fmla="val 5176"/>
              <a:gd name="f57" fmla="val 612"/>
              <a:gd name="f58" fmla="val 4982"/>
              <a:gd name="f59" fmla="val 578"/>
              <a:gd name="f60" fmla="val 4778"/>
              <a:gd name="f61" fmla="val 540"/>
              <a:gd name="f62" fmla="val 4568"/>
              <a:gd name="f63" fmla="val 500"/>
              <a:gd name="f64" fmla="val 4348"/>
              <a:gd name="f65" fmla="val 454"/>
              <a:gd name="f66" fmla="val 4122"/>
              <a:gd name="f67" fmla="val 406"/>
              <a:gd name="f68" fmla="val 3886"/>
              <a:gd name="f69" fmla="val 354"/>
              <a:gd name="f70" fmla="val 3640"/>
              <a:gd name="f71" fmla="val 296"/>
              <a:gd name="f72" fmla="val 3396"/>
              <a:gd name="f73" fmla="val 240"/>
              <a:gd name="f74" fmla="val 3160"/>
              <a:gd name="f75" fmla="val 192"/>
              <a:gd name="f76" fmla="val 2934"/>
              <a:gd name="f77" fmla="val 148"/>
              <a:gd name="f78" fmla="val 2718"/>
              <a:gd name="f79" fmla="val 112"/>
              <a:gd name="f80" fmla="val 2512"/>
              <a:gd name="f81" fmla="val 82"/>
              <a:gd name="f82" fmla="val 2314"/>
              <a:gd name="f83" fmla="val 56"/>
              <a:gd name="f84" fmla="val 2126"/>
              <a:gd name="f85" fmla="val 36"/>
              <a:gd name="f86" fmla="val 1948"/>
              <a:gd name="f87" fmla="val 20"/>
              <a:gd name="f88" fmla="val 1776"/>
              <a:gd name="f89" fmla="val 10"/>
              <a:gd name="f90" fmla="val 1616"/>
              <a:gd name="f91" fmla="val 2"/>
              <a:gd name="f92" fmla="val 1462"/>
              <a:gd name="f93" fmla="val 1318"/>
              <a:gd name="f94" fmla="val 1182"/>
              <a:gd name="f95" fmla="val 4"/>
              <a:gd name="f96" fmla="val 1054"/>
              <a:gd name="f97" fmla="val 934"/>
              <a:gd name="f98" fmla="val 822"/>
              <a:gd name="f99" fmla="val 30"/>
              <a:gd name="f100" fmla="val 716"/>
              <a:gd name="f101" fmla="val 44"/>
              <a:gd name="f102" fmla="val 58"/>
              <a:gd name="f103" fmla="val 530"/>
              <a:gd name="f104" fmla="val 74"/>
              <a:gd name="f105" fmla="val 450"/>
              <a:gd name="f106" fmla="val 92"/>
              <a:gd name="f107" fmla="val 374"/>
              <a:gd name="f108" fmla="val 108"/>
              <a:gd name="f109" fmla="val 308"/>
              <a:gd name="f110" fmla="val 126"/>
              <a:gd name="f111" fmla="val 248"/>
              <a:gd name="f112" fmla="val 144"/>
              <a:gd name="f113" fmla="val 194"/>
              <a:gd name="f114" fmla="val 160"/>
              <a:gd name="f115" fmla="val 176"/>
              <a:gd name="f116" fmla="val 48"/>
              <a:gd name="f117" fmla="val 216"/>
              <a:gd name="f118" fmla="val 12"/>
              <a:gd name="f119" fmla="val 234"/>
              <a:gd name="f120" fmla="val 1186"/>
              <a:gd name="f121" fmla="val 510"/>
              <a:gd name="f122" fmla="+- 0 0 0"/>
              <a:gd name="f123" fmla="*/ f3 1 8196"/>
              <a:gd name="f124" fmla="*/ f4 1 1192"/>
              <a:gd name="f125" fmla="+- f7 0 f5"/>
              <a:gd name="f126" fmla="+- f6 0 f5"/>
              <a:gd name="f127" fmla="*/ f122 f0 1"/>
              <a:gd name="f128" fmla="*/ f126 1 8196"/>
              <a:gd name="f129" fmla="*/ f125 1 1192"/>
              <a:gd name="f130" fmla="*/ f127 1 f2"/>
              <a:gd name="f131" fmla="*/ 8192 1 f128"/>
              <a:gd name="f132" fmla="*/ 512 1 f129"/>
              <a:gd name="f133" fmla="*/ 8040 1 f128"/>
              <a:gd name="f134" fmla="*/ 570 1 f129"/>
              <a:gd name="f135" fmla="*/ 7878 1 f128"/>
              <a:gd name="f136" fmla="*/ 620 1 f129"/>
              <a:gd name="f137" fmla="*/ 7706 1 f128"/>
              <a:gd name="f138" fmla="*/ 666 1 f129"/>
              <a:gd name="f139" fmla="*/ 7522 1 f128"/>
              <a:gd name="f140" fmla="*/ 702 1 f129"/>
              <a:gd name="f141" fmla="*/ 7322 1 f128"/>
              <a:gd name="f142" fmla="*/ 730 1 f129"/>
              <a:gd name="f143" fmla="*/ 7106 1 f128"/>
              <a:gd name="f144" fmla="*/ 750 1 f129"/>
              <a:gd name="f145" fmla="*/ 6872 1 f128"/>
              <a:gd name="f146" fmla="*/ 762 1 f129"/>
              <a:gd name="f147" fmla="*/ 6618 1 f128"/>
              <a:gd name="f148" fmla="*/ 760 1 f129"/>
              <a:gd name="f149" fmla="*/ 6342 1 f128"/>
              <a:gd name="f150" fmla="*/ 6042 1 f128"/>
              <a:gd name="f151" fmla="*/ 726 1 f129"/>
              <a:gd name="f152" fmla="*/ 5716 1 f128"/>
              <a:gd name="f153" fmla="*/ 690 1 f129"/>
              <a:gd name="f154" fmla="*/ 5364 1 f128"/>
              <a:gd name="f155" fmla="*/ 642 1 f129"/>
              <a:gd name="f156" fmla="*/ 4982 1 f128"/>
              <a:gd name="f157" fmla="*/ 578 1 f129"/>
              <a:gd name="f158" fmla="*/ 4568 1 f128"/>
              <a:gd name="f159" fmla="*/ 500 1 f129"/>
              <a:gd name="f160" fmla="*/ 4122 1 f128"/>
              <a:gd name="f161" fmla="*/ 406 1 f129"/>
              <a:gd name="f162" fmla="*/ 3640 1 f128"/>
              <a:gd name="f163" fmla="*/ 296 1 f129"/>
              <a:gd name="f164" fmla="*/ 3396 1 f128"/>
              <a:gd name="f165" fmla="*/ 240 1 f129"/>
              <a:gd name="f166" fmla="*/ 2934 1 f128"/>
              <a:gd name="f167" fmla="*/ 148 1 f129"/>
              <a:gd name="f168" fmla="*/ 2512 1 f128"/>
              <a:gd name="f169" fmla="*/ 82 1 f129"/>
              <a:gd name="f170" fmla="*/ 2126 1 f128"/>
              <a:gd name="f171" fmla="*/ 36 1 f129"/>
              <a:gd name="f172" fmla="*/ 1776 1 f128"/>
              <a:gd name="f173" fmla="*/ 10 1 f129"/>
              <a:gd name="f174" fmla="*/ 1462 1 f128"/>
              <a:gd name="f175" fmla="*/ 0 1 f129"/>
              <a:gd name="f176" fmla="*/ 1182 1 f128"/>
              <a:gd name="f177" fmla="*/ 4 1 f129"/>
              <a:gd name="f178" fmla="*/ 934 1 f128"/>
              <a:gd name="f179" fmla="*/ 20 1 f129"/>
              <a:gd name="f180" fmla="*/ 716 1 f128"/>
              <a:gd name="f181" fmla="*/ 44 1 f129"/>
              <a:gd name="f182" fmla="*/ 530 1 f128"/>
              <a:gd name="f183" fmla="*/ 74 1 f129"/>
              <a:gd name="f184" fmla="*/ 374 1 f128"/>
              <a:gd name="f185" fmla="*/ 108 1 f129"/>
              <a:gd name="f186" fmla="*/ 248 1 f128"/>
              <a:gd name="f187" fmla="*/ 144 1 f129"/>
              <a:gd name="f188" fmla="*/ 148 1 f128"/>
              <a:gd name="f189" fmla="*/ 176 1 f129"/>
              <a:gd name="f190" fmla="*/ 48 1 f128"/>
              <a:gd name="f191" fmla="*/ 216 1 f129"/>
              <a:gd name="f192" fmla="*/ 0 1 f128"/>
              <a:gd name="f193" fmla="*/ 1192 1 f129"/>
              <a:gd name="f194" fmla="*/ 8196 1 f128"/>
              <a:gd name="f195" fmla="*/ 1186 1 f129"/>
              <a:gd name="f196" fmla="*/ 510 1 f129"/>
              <a:gd name="f197" fmla="*/ f6 1 f128"/>
              <a:gd name="f198" fmla="*/ f7 1 f129"/>
              <a:gd name="f199" fmla="+- f130 0 f1"/>
              <a:gd name="f200" fmla="*/ f192 f123 1"/>
              <a:gd name="f201" fmla="*/ f197 f123 1"/>
              <a:gd name="f202" fmla="*/ f198 f124 1"/>
              <a:gd name="f203" fmla="*/ f175 f124 1"/>
              <a:gd name="f204" fmla="*/ f131 f123 1"/>
              <a:gd name="f205" fmla="*/ f132 f124 1"/>
              <a:gd name="f206" fmla="*/ f133 f123 1"/>
              <a:gd name="f207" fmla="*/ f134 f124 1"/>
              <a:gd name="f208" fmla="*/ f135 f123 1"/>
              <a:gd name="f209" fmla="*/ f136 f124 1"/>
              <a:gd name="f210" fmla="*/ f137 f123 1"/>
              <a:gd name="f211" fmla="*/ f138 f124 1"/>
              <a:gd name="f212" fmla="*/ f139 f123 1"/>
              <a:gd name="f213" fmla="*/ f140 f124 1"/>
              <a:gd name="f214" fmla="*/ f141 f123 1"/>
              <a:gd name="f215" fmla="*/ f142 f124 1"/>
              <a:gd name="f216" fmla="*/ f143 f123 1"/>
              <a:gd name="f217" fmla="*/ f144 f124 1"/>
              <a:gd name="f218" fmla="*/ f145 f123 1"/>
              <a:gd name="f219" fmla="*/ f146 f124 1"/>
              <a:gd name="f220" fmla="*/ f147 f123 1"/>
              <a:gd name="f221" fmla="*/ f148 f124 1"/>
              <a:gd name="f222" fmla="*/ f149 f123 1"/>
              <a:gd name="f223" fmla="*/ f150 f123 1"/>
              <a:gd name="f224" fmla="*/ f151 f124 1"/>
              <a:gd name="f225" fmla="*/ f152 f123 1"/>
              <a:gd name="f226" fmla="*/ f153 f124 1"/>
              <a:gd name="f227" fmla="*/ f154 f123 1"/>
              <a:gd name="f228" fmla="*/ f155 f124 1"/>
              <a:gd name="f229" fmla="*/ f156 f123 1"/>
              <a:gd name="f230" fmla="*/ f157 f124 1"/>
              <a:gd name="f231" fmla="*/ f158 f123 1"/>
              <a:gd name="f232" fmla="*/ f159 f124 1"/>
              <a:gd name="f233" fmla="*/ f160 f123 1"/>
              <a:gd name="f234" fmla="*/ f161 f124 1"/>
              <a:gd name="f235" fmla="*/ f162 f123 1"/>
              <a:gd name="f236" fmla="*/ f163 f124 1"/>
              <a:gd name="f237" fmla="*/ f164 f123 1"/>
              <a:gd name="f238" fmla="*/ f165 f124 1"/>
              <a:gd name="f239" fmla="*/ f166 f123 1"/>
              <a:gd name="f240" fmla="*/ f167 f124 1"/>
              <a:gd name="f241" fmla="*/ f168 f123 1"/>
              <a:gd name="f242" fmla="*/ f169 f124 1"/>
              <a:gd name="f243" fmla="*/ f170 f123 1"/>
              <a:gd name="f244" fmla="*/ f171 f124 1"/>
              <a:gd name="f245" fmla="*/ f172 f123 1"/>
              <a:gd name="f246" fmla="*/ f173 f124 1"/>
              <a:gd name="f247" fmla="*/ f174 f123 1"/>
              <a:gd name="f248" fmla="*/ f176 f123 1"/>
              <a:gd name="f249" fmla="*/ f177 f124 1"/>
              <a:gd name="f250" fmla="*/ f178 f123 1"/>
              <a:gd name="f251" fmla="*/ f179 f124 1"/>
              <a:gd name="f252" fmla="*/ f180 f123 1"/>
              <a:gd name="f253" fmla="*/ f181 f124 1"/>
              <a:gd name="f254" fmla="*/ f182 f123 1"/>
              <a:gd name="f255" fmla="*/ f183 f124 1"/>
              <a:gd name="f256" fmla="*/ f184 f123 1"/>
              <a:gd name="f257" fmla="*/ f185 f124 1"/>
              <a:gd name="f258" fmla="*/ f186 f123 1"/>
              <a:gd name="f259" fmla="*/ f187 f124 1"/>
              <a:gd name="f260" fmla="*/ f188 f123 1"/>
              <a:gd name="f261" fmla="*/ f189 f124 1"/>
              <a:gd name="f262" fmla="*/ f190 f123 1"/>
              <a:gd name="f263" fmla="*/ f191 f124 1"/>
              <a:gd name="f264" fmla="*/ f193 f124 1"/>
              <a:gd name="f265" fmla="*/ f194 f123 1"/>
              <a:gd name="f266" fmla="*/ f195 f124 1"/>
              <a:gd name="f267" fmla="*/ f196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9">
                <a:pos x="f204" y="f205"/>
              </a:cxn>
              <a:cxn ang="f199">
                <a:pos x="f206" y="f207"/>
              </a:cxn>
              <a:cxn ang="f199">
                <a:pos x="f208" y="f209"/>
              </a:cxn>
              <a:cxn ang="f199">
                <a:pos x="f210" y="f211"/>
              </a:cxn>
              <a:cxn ang="f199">
                <a:pos x="f212" y="f213"/>
              </a:cxn>
              <a:cxn ang="f199">
                <a:pos x="f214" y="f215"/>
              </a:cxn>
              <a:cxn ang="f199">
                <a:pos x="f216" y="f217"/>
              </a:cxn>
              <a:cxn ang="f199">
                <a:pos x="f218" y="f219"/>
              </a:cxn>
              <a:cxn ang="f199">
                <a:pos x="f220" y="f221"/>
              </a:cxn>
              <a:cxn ang="f199">
                <a:pos x="f222" y="f217"/>
              </a:cxn>
              <a:cxn ang="f199">
                <a:pos x="f223" y="f224"/>
              </a:cxn>
              <a:cxn ang="f199">
                <a:pos x="f225" y="f226"/>
              </a:cxn>
              <a:cxn ang="f199">
                <a:pos x="f227" y="f228"/>
              </a:cxn>
              <a:cxn ang="f199">
                <a:pos x="f229" y="f230"/>
              </a:cxn>
              <a:cxn ang="f199">
                <a:pos x="f231" y="f232"/>
              </a:cxn>
              <a:cxn ang="f199">
                <a:pos x="f233" y="f234"/>
              </a:cxn>
              <a:cxn ang="f199">
                <a:pos x="f235" y="f236"/>
              </a:cxn>
              <a:cxn ang="f199">
                <a:pos x="f237" y="f238"/>
              </a:cxn>
              <a:cxn ang="f199">
                <a:pos x="f239" y="f240"/>
              </a:cxn>
              <a:cxn ang="f199">
                <a:pos x="f241" y="f242"/>
              </a:cxn>
              <a:cxn ang="f199">
                <a:pos x="f243" y="f244"/>
              </a:cxn>
              <a:cxn ang="f199">
                <a:pos x="f245" y="f246"/>
              </a:cxn>
              <a:cxn ang="f199">
                <a:pos x="f247" y="f203"/>
              </a:cxn>
              <a:cxn ang="f199">
                <a:pos x="f248" y="f249"/>
              </a:cxn>
              <a:cxn ang="f199">
                <a:pos x="f250" y="f251"/>
              </a:cxn>
              <a:cxn ang="f199">
                <a:pos x="f252" y="f253"/>
              </a:cxn>
              <a:cxn ang="f199">
                <a:pos x="f254" y="f255"/>
              </a:cxn>
              <a:cxn ang="f199">
                <a:pos x="f256" y="f257"/>
              </a:cxn>
              <a:cxn ang="f199">
                <a:pos x="f258" y="f259"/>
              </a:cxn>
              <a:cxn ang="f199">
                <a:pos x="f260" y="f261"/>
              </a:cxn>
              <a:cxn ang="f199">
                <a:pos x="f262" y="f263"/>
              </a:cxn>
              <a:cxn ang="f199">
                <a:pos x="f200" y="f238"/>
              </a:cxn>
              <a:cxn ang="f199">
                <a:pos x="f204" y="f264"/>
              </a:cxn>
              <a:cxn ang="f199">
                <a:pos x="f265" y="f266"/>
              </a:cxn>
              <a:cxn ang="f199">
                <a:pos x="f265" y="f267"/>
              </a:cxn>
              <a:cxn ang="f199">
                <a:pos x="f204" y="f205"/>
              </a:cxn>
            </a:cxnLst>
            <a:rect l="f200" t="f203" r="f201" b="f202"/>
            <a:pathLst>
              <a:path w="8196" h="1192">
                <a:moveTo>
                  <a:pt x="f8" y="f9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9" y="f40"/>
                </a:lnTo>
                <a:lnTo>
                  <a:pt x="f41" y="f42"/>
                </a:lnTo>
                <a:lnTo>
                  <a:pt x="f43" y="f3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5"/>
                </a:lnTo>
                <a:lnTo>
                  <a:pt x="f93" y="f5"/>
                </a:lnTo>
                <a:lnTo>
                  <a:pt x="f94" y="f95"/>
                </a:lnTo>
                <a:lnTo>
                  <a:pt x="f96" y="f89"/>
                </a:lnTo>
                <a:lnTo>
                  <a:pt x="f97" y="f87"/>
                </a:lnTo>
                <a:lnTo>
                  <a:pt x="f98" y="f99"/>
                </a:lnTo>
                <a:lnTo>
                  <a:pt x="f100" y="f101"/>
                </a:lnTo>
                <a:lnTo>
                  <a:pt x="f17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77" y="f115"/>
                </a:lnTo>
                <a:lnTo>
                  <a:pt x="f108" y="f75"/>
                </a:lnTo>
                <a:lnTo>
                  <a:pt x="f116" y="f117"/>
                </a:lnTo>
                <a:lnTo>
                  <a:pt x="f118" y="f119"/>
                </a:lnTo>
                <a:lnTo>
                  <a:pt x="f5" y="f73"/>
                </a:lnTo>
                <a:lnTo>
                  <a:pt x="f5" y="f7"/>
                </a:lnTo>
                <a:lnTo>
                  <a:pt x="f8" y="f7"/>
                </a:lnTo>
                <a:lnTo>
                  <a:pt x="f8" y="f7"/>
                </a:lnTo>
                <a:lnTo>
                  <a:pt x="f6" y="f120"/>
                </a:lnTo>
                <a:lnTo>
                  <a:pt x="f6" y="f120"/>
                </a:lnTo>
                <a:lnTo>
                  <a:pt x="f6" y="f121"/>
                </a:lnTo>
                <a:lnTo>
                  <a:pt x="f6" y="f121"/>
                </a:lnTo>
                <a:lnTo>
                  <a:pt x="f8" y="f9"/>
                </a:lnTo>
                <a:lnTo>
                  <a:pt x="f8" y="f9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90119" y="2463480"/>
            <a:ext cx="7772400" cy="152388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1367280" y="1437480"/>
            <a:ext cx="6417720" cy="939959"/>
          </a:xfrm>
        </p:spPr>
        <p:txBody>
          <a:bodyPr anchor="b" anchorCtr="1"/>
          <a:lstStyle>
            <a:lvl1pPr marL="0" indent="0" algn="ctr">
              <a:spcBef>
                <a:spcPts val="499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0ED01B-6AAD-4C6D-809A-DCE1C04C0A0C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84F549-F515-4AA1-8AA7-F427AF097DD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7BEFB-29E5-489B-8519-0AFC7EB5936E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380B44-71C9-438B-98B1-4CC92F6E10C6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Content Placeholder 8"/>
          <p:cNvSpPr txBox="1">
            <a:spLocks noGrp="1"/>
          </p:cNvSpPr>
          <p:nvPr>
            <p:ph type="title" idx="4294967295"/>
          </p:nvPr>
        </p:nvSpPr>
        <p:spPr>
          <a:xfrm>
            <a:off x="676800" y="2679120"/>
            <a:ext cx="3822119" cy="3447360"/>
          </a:xfrm>
        </p:spPr>
        <p:txBody>
          <a:bodyPr anchor="t" anchorCtr="0"/>
          <a:lstStyle>
            <a:lvl1pPr marL="274320" indent="-274320" algn="l">
              <a:spcBef>
                <a:spcPts val="601"/>
              </a:spcBef>
              <a:buClr>
                <a:srgbClr val="31B6FD"/>
              </a:buClr>
              <a:buSzPct val="100000"/>
              <a:buFont typeface="Symbol" pitchFamily="18"/>
              <a:buChar char=""/>
              <a:defRPr sz="24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Content Placeholder 10"/>
          <p:cNvSpPr txBox="1">
            <a:spLocks noGrp="1"/>
          </p:cNvSpPr>
          <p:nvPr>
            <p:ph type="title" idx="4294967295"/>
          </p:nvPr>
        </p:nvSpPr>
        <p:spPr>
          <a:xfrm>
            <a:off x="4645080" y="2679120"/>
            <a:ext cx="3822119" cy="3447360"/>
          </a:xfrm>
        </p:spPr>
        <p:txBody>
          <a:bodyPr anchor="t" anchorCtr="0"/>
          <a:lstStyle>
            <a:lvl1pPr marL="274320" indent="-274320" algn="l">
              <a:spcBef>
                <a:spcPts val="601"/>
              </a:spcBef>
              <a:buClr>
                <a:srgbClr val="31B6FD"/>
              </a:buClr>
              <a:buSzPct val="100000"/>
              <a:buFont typeface="Symbol" pitchFamily="18"/>
              <a:buChar char=""/>
              <a:defRPr sz="24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35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6800" y="2678040"/>
            <a:ext cx="3822119" cy="63972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77160" y="3429000"/>
            <a:ext cx="3819959" cy="2697120"/>
          </a:xfrm>
        </p:spPr>
        <p:txBody>
          <a:bodyPr anchor="t" anchorCtr="0"/>
          <a:lstStyle>
            <a:lvl1pPr marL="274320" indent="-274320" algn="l">
              <a:spcBef>
                <a:spcPts val="499"/>
              </a:spcBef>
              <a:buClr>
                <a:srgbClr val="31B6FD"/>
              </a:buClr>
              <a:buSzPct val="100000"/>
              <a:buFont typeface="Symbol" pitchFamily="18"/>
              <a:buChar char=""/>
              <a:defRPr sz="20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8320" y="2678040"/>
            <a:ext cx="3822119" cy="63972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3429000"/>
            <a:ext cx="3822119" cy="2697120"/>
          </a:xfrm>
        </p:spPr>
        <p:txBody>
          <a:bodyPr anchor="t" anchorCtr="0"/>
          <a:lstStyle>
            <a:lvl1pPr marL="274320" indent="-274320" algn="l">
              <a:spcBef>
                <a:spcPts val="499"/>
              </a:spcBef>
              <a:buClr>
                <a:srgbClr val="31B6FD"/>
              </a:buClr>
              <a:buSzPct val="100000"/>
              <a:buFont typeface="Symbol" pitchFamily="18"/>
              <a:buChar char=""/>
              <a:defRPr sz="20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AD4A5-9D5D-4D19-AB5D-6B40B16A7C01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EDD48B-BBCA-4ECE-BAC0-2AAFE6524EF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50ADE-6F2C-48FC-B3F7-227AED7EF7B0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4FA449-1645-431F-BD64-39F42BA10B4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5800" cy="1426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4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211680" y="714240"/>
            <a:ext cx="8723520" cy="1329840"/>
            <a:chOff x="211680" y="714240"/>
            <a:chExt cx="8723520" cy="1329840"/>
          </a:xfrm>
        </p:grpSpPr>
        <p:sp>
          <p:nvSpPr>
            <p:cNvPr id="4" name="Freeform 14"/>
            <p:cNvSpPr/>
            <p:nvPr/>
          </p:nvSpPr>
          <p:spPr>
            <a:xfrm>
              <a:off x="6047279" y="859320"/>
              <a:ext cx="2876400" cy="713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19360" y="730799"/>
              <a:ext cx="5544360" cy="849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28880" y="743040"/>
              <a:ext cx="5468040" cy="774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09520" y="729720"/>
              <a:ext cx="3308040" cy="65160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80" y="714240"/>
              <a:ext cx="8723520" cy="132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9CD63-55BD-4680-9FE6-8D5ECA5A6C35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10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1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512D95-2932-43EC-8089-BCB02878BF60}" type="slidenum">
              <a:rPr/>
              <a:pPr lvl="0"/>
              <a:t>‹#›</a:t>
            </a:fld>
            <a:endParaRPr lang="ru-RU"/>
          </a:p>
        </p:txBody>
      </p:sp>
      <p:sp>
        <p:nvSpPr>
          <p:cNvPr id="12" name="Заголовок 1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hangingPunct="0">
              <a:defRPr>
                <a:latin typeface="Arial" pitchFamily="18"/>
              </a:defRPr>
            </a:lvl1pPr>
          </a:lstStyle>
          <a:p>
            <a:endParaRPr lang="ru-RU"/>
          </a:p>
        </p:txBody>
      </p:sp>
      <p:sp>
        <p:nvSpPr>
          <p:cNvPr id="13" name="Текст 1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5800" cy="1426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4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518353-8C43-475B-8A97-565284AFC27E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1C5A7A-FD6A-4A2D-868C-31D9D30F9D6C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3581279"/>
            <a:ext cx="3352680" cy="19051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1"/>
              </a:spcAft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211680" y="714240"/>
            <a:ext cx="8723520" cy="1331640"/>
            <a:chOff x="211680" y="714240"/>
            <a:chExt cx="8723520" cy="1331640"/>
          </a:xfrm>
        </p:grpSpPr>
        <p:sp>
          <p:nvSpPr>
            <p:cNvPr id="8" name="Freeform 14"/>
            <p:cNvSpPr/>
            <p:nvPr/>
          </p:nvSpPr>
          <p:spPr>
            <a:xfrm>
              <a:off x="6054840" y="859320"/>
              <a:ext cx="2880000" cy="71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>
              <a:off x="2622240" y="730799"/>
              <a:ext cx="5551560" cy="851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Freeform 22"/>
            <p:cNvSpPr/>
            <p:nvPr/>
          </p:nvSpPr>
          <p:spPr>
            <a:xfrm>
              <a:off x="2832119" y="743400"/>
              <a:ext cx="5474879" cy="77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Freeform 26"/>
            <p:cNvSpPr/>
            <p:nvPr/>
          </p:nvSpPr>
          <p:spPr>
            <a:xfrm>
              <a:off x="5616360" y="729720"/>
              <a:ext cx="3312359" cy="6523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Freeform 28"/>
            <p:cNvSpPr/>
            <p:nvPr/>
          </p:nvSpPr>
          <p:spPr>
            <a:xfrm>
              <a:off x="211680" y="714240"/>
              <a:ext cx="8723520" cy="133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21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680" cy="1252800"/>
          </a:xfrm>
        </p:spPr>
        <p:txBody>
          <a:bodyPr anchor="b" anchorCtr="0"/>
          <a:lstStyle>
            <a:lvl1pPr algn="l">
              <a:defRPr sz="32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651920" y="1828800"/>
            <a:ext cx="3904200" cy="3809880"/>
          </a:xfrm>
        </p:spPr>
        <p:txBody>
          <a:bodyPr anchorCtr="0"/>
          <a:lstStyle>
            <a:lvl1pPr marL="274320" indent="-274320" algn="l">
              <a:spcBef>
                <a:spcPts val="499"/>
              </a:spcBef>
              <a:buClr>
                <a:srgbClr val="FFFFFF"/>
              </a:buClr>
              <a:buSzPct val="100000"/>
              <a:buFont typeface="Symbol" pitchFamily="18"/>
              <a:buChar char=""/>
              <a:defRPr sz="2200">
                <a:solidFill>
                  <a:srgbClr val="073E8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00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5800" cy="60350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11680" y="5353920"/>
            <a:ext cx="8723520" cy="1331640"/>
            <a:chOff x="211680" y="5353920"/>
            <a:chExt cx="8723520" cy="1331640"/>
          </a:xfrm>
        </p:grpSpPr>
        <p:sp>
          <p:nvSpPr>
            <p:cNvPr id="4" name="Freeform 14"/>
            <p:cNvSpPr/>
            <p:nvPr/>
          </p:nvSpPr>
          <p:spPr>
            <a:xfrm>
              <a:off x="6054840" y="5499360"/>
              <a:ext cx="2880000" cy="71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22240" y="5370840"/>
              <a:ext cx="5551560" cy="851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32119" y="5383080"/>
              <a:ext cx="5474879" cy="77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16360" y="5369760"/>
              <a:ext cx="3312359" cy="6523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80" y="5353920"/>
              <a:ext cx="8723520" cy="133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874040" y="338760"/>
            <a:ext cx="3812759" cy="2430000"/>
          </a:xfrm>
        </p:spPr>
        <p:txBody>
          <a:bodyPr anchor="b" anchorCtr="0"/>
          <a:lstStyle>
            <a:lvl1pPr algn="l">
              <a:defRPr sz="28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2"/>
          </p:nvPr>
        </p:nvSpPr>
        <p:spPr>
          <a:xfrm>
            <a:off x="4868280" y="2785680"/>
            <a:ext cx="3818519" cy="242136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03E27E-C6B1-46A7-9FA8-9C01129B2F9B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CDBBC9-754C-4732-B35B-8A7C2484D477}" type="slidenum">
              <a:rPr/>
              <a:pPr lvl="0"/>
              <a:t>‹#›</a:t>
            </a:fld>
            <a:endParaRPr lang="ru-RU"/>
          </a:p>
        </p:txBody>
      </p:sp>
      <p:sp>
        <p:nvSpPr>
          <p:cNvPr id="1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838080" y="1371599"/>
            <a:ext cx="3566160" cy="2926079"/>
          </a:xfrm>
          <a:solidFill>
            <a:srgbClr val="31B6FD"/>
          </a:solidFill>
        </p:spPr>
        <p:txBody>
          <a:bodyPr anchor="t"/>
          <a:lstStyle>
            <a:lvl1pPr>
              <a:spcBef>
                <a:spcPts val="799"/>
              </a:spcBef>
              <a:defRPr sz="32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278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228600" y="228600"/>
            <a:ext cx="8695800" cy="2468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726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211680" y="1679399"/>
            <a:ext cx="8723520" cy="1329840"/>
            <a:chOff x="211680" y="1679399"/>
            <a:chExt cx="8723520" cy="1329840"/>
          </a:xfrm>
        </p:grpSpPr>
        <p:sp>
          <p:nvSpPr>
            <p:cNvPr id="4" name="Freeform 14"/>
            <p:cNvSpPr/>
            <p:nvPr/>
          </p:nvSpPr>
          <p:spPr>
            <a:xfrm>
              <a:off x="6047279" y="1824479"/>
              <a:ext cx="2876400" cy="713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19360" y="1696320"/>
              <a:ext cx="5544360" cy="849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28880" y="1708560"/>
              <a:ext cx="5468040" cy="774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09520" y="1694880"/>
              <a:ext cx="3308040" cy="65160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80" y="1679399"/>
              <a:ext cx="8723520" cy="132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338400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163840" y="6250319"/>
            <a:ext cx="378684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spc="0" baseline="0">
                <a:solidFill>
                  <a:srgbClr val="073E87"/>
                </a:solidFill>
                <a:latin typeface="Candar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3E13D4-4FA0-49BD-8AFC-EC7817F52677}" type="datetime1">
              <a:rPr lang="ru-RU"/>
              <a:pPr lvl="0"/>
              <a:t>26.09.2022</a:t>
            </a:fld>
            <a:endParaRPr lang="ru-RU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3680" y="6250319"/>
            <a:ext cx="378684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990960" y="6250319"/>
            <a:ext cx="1161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spc="0" baseline="0">
                <a:solidFill>
                  <a:srgbClr val="073E87"/>
                </a:solidFill>
                <a:latin typeface="Candar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F741530-C638-4E93-A906-373EC763DC91}" type="slidenum">
              <a:rPr/>
              <a:pPr lvl="0"/>
              <a:t>‹#›</a:t>
            </a:fld>
            <a:endParaRPr lang="ru-RU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871919" y="2675520"/>
            <a:ext cx="7408440" cy="3450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spc="0" baseline="0">
          <a:ln>
            <a:noFill/>
          </a:ln>
          <a:solidFill>
            <a:srgbClr val="FFFFFF"/>
          </a:solidFill>
          <a:latin typeface="Candara" pitchFamily="18"/>
          <a:ea typeface="Microsoft YaHei" pitchFamily="2"/>
          <a:cs typeface="Mangal" pitchFamily="2"/>
        </a:defRPr>
      </a:lvl1pPr>
    </p:titleStyle>
    <p:bodyStyle>
      <a:lvl1pPr marL="274320" marR="0" lvl="0" indent="-274320" algn="l" rtl="0" hangingPunct="1">
        <a:lnSpc>
          <a:spcPct val="100000"/>
        </a:lnSpc>
        <a:spcBef>
          <a:spcPts val="601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ru-RU" sz="2400" b="0" i="0" u="none" strike="noStrike" kern="1200" spc="0" baseline="0">
          <a:solidFill>
            <a:srgbClr val="073E87"/>
          </a:solidFill>
          <a:latin typeface="Candara"/>
        </a:defRPr>
      </a:lvl1pPr>
      <a:lvl2pPr marL="576360" marR="0" lvl="1" indent="-274320" algn="l" rtl="0" hangingPunct="1">
        <a:lnSpc>
          <a:spcPct val="100000"/>
        </a:lnSpc>
        <a:spcBef>
          <a:spcPts val="499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ru-RU" sz="2200" b="0" i="0" u="none" strike="noStrike" kern="1200" spc="0" baseline="0">
          <a:solidFill>
            <a:srgbClr val="073E87"/>
          </a:solidFill>
          <a:latin typeface="Candara"/>
        </a:defRPr>
      </a:lvl2pPr>
      <a:lvl3pPr marL="855719" marR="0" lvl="2" indent="-228600" algn="l" rtl="0" hangingPunct="1">
        <a:lnSpc>
          <a:spcPct val="100000"/>
        </a:lnSpc>
        <a:spcBef>
          <a:spcPts val="499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ru-RU" sz="2000" b="0" i="0" u="none" strike="noStrike" kern="1200" spc="0" baseline="0">
          <a:solidFill>
            <a:srgbClr val="073E87"/>
          </a:solidFill>
          <a:latin typeface="Candara"/>
        </a:defRPr>
      </a:lvl3pPr>
      <a:lvl4pPr marL="1143000" marR="0" lvl="3" indent="-228600" algn="l" rtl="0" hangingPunct="1">
        <a:lnSpc>
          <a:spcPct val="100000"/>
        </a:lnSpc>
        <a:spcBef>
          <a:spcPts val="4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ru-RU" sz="1800" b="0" i="0" u="none" strike="noStrike" kern="1200" spc="0" baseline="0">
          <a:solidFill>
            <a:srgbClr val="073E87"/>
          </a:solidFill>
          <a:latin typeface="Candara"/>
        </a:defRPr>
      </a:lvl4pPr>
      <a:lvl5pPr marL="1463039" marR="0" lvl="4" indent="-228600" algn="l" rtl="0" hangingPunct="1">
        <a:lnSpc>
          <a:spcPct val="100000"/>
        </a:lnSpc>
        <a:spcBef>
          <a:spcPts val="4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ru-RU" sz="1600" b="0" i="0" u="none" strike="noStrike" kern="1200" spc="0" baseline="0">
          <a:solidFill>
            <a:srgbClr val="073E87"/>
          </a:solidFill>
          <a:latin typeface="Candar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poop/primernaia-adaptirovannaia-osnovnaia-obrazovatelnaia-programma-osnovnogo-obshchego-obrazovaniia-obuchaiushchikhsia-s-rasstroistvami-autisticheskogo-spektra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barchugova.elena@yandex.ru" TargetMode="External"/><Relationship Id="rId5" Type="http://schemas.openxmlformats.org/officeDocument/2006/relationships/hyperlink" Target="mailto:school18@cherepovetscity.ru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юбилей школы_2019\Логотип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075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105" y="15776"/>
            <a:ext cx="3779912" cy="30108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>
              <a:schemeClr val="accent1">
                <a:alpha val="59000"/>
              </a:schemeClr>
            </a:glow>
            <a:softEdge rad="9017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7417149" cy="3528392"/>
          </a:xfrm>
          <a:effectLst/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инклюзивного образовательного процесса обучающихся с ЗПР учителем-логопедом в 5-9 классах в условиях реализации обновлённых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</a:t>
            </a: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30.09.2022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764704"/>
            <a:ext cx="489431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501" y="32838"/>
            <a:ext cx="9093200" cy="6835775"/>
            <a:chOff x="14" y="0"/>
            <a:chExt cx="5728" cy="4306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2050" name="Picture 2" descr="Для лиц с ОВЗ и инвалидов - Колледж сервиса и технолог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905000" cy="1905000"/>
          </a:xfrm>
          <a:prstGeom prst="rect">
            <a:avLst/>
          </a:prstGeom>
          <a:noFill/>
          <a:effectLst>
            <a:glow>
              <a:schemeClr val="accent1">
                <a:alpha val="31000"/>
              </a:schemeClr>
            </a:glo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483768" y="486916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Директор: Сафарова Марина Геннадьевна, директор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Барчугова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Александровна, учитель –логопед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МАОУ «СОШ № 18»,  г. Череповец</a:t>
            </a:r>
          </a:p>
        </p:txBody>
      </p:sp>
    </p:spTree>
    <p:extLst>
      <p:ext uri="{BB962C8B-B14F-4D97-AF65-F5344CB8AC3E}">
        <p14:creationId xmlns:p14="http://schemas.microsoft.com/office/powerpoint/2010/main" val="10127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МУМП\МУМП_2022-2023\августовское совещ_ВИРО_Барчугова\+Комиссаров Д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2440" cy="6076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5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МУМП\МУМП_2022-2023\августовское совещ_ВИРО_Барчугова\+Абрамова М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7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61960" cy="58565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РЕЧЕВАЯ КАРТА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1. ФАМИЛИЯ, ИМЯ, ОТЧЕСТВО___________________________________________________________________________________________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2. ШКОЛА, КЛАСС_______________________________________________________________________________________________________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3. ДОМАШНИЙ АДРЕС___________________________________________________________________________________________________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4. ДАТА ЗАЧИСЛЕНИЯ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_____________________________________________________________________</a:t>
            </a:r>
            <a:endParaRPr lang="ru-RU" sz="11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5. УСПЕВАЕМОСТЬ ПО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РОДНОМУ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ЯЗЫКУ (К МОМЕНТУ ОБСЛЕДОВАНИЯ)_________________________________________________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6. ЖАЛОБЫ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УЧИТЕЛЕЙ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 РОДИТЕЛЕЙ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_____________________________________________________________________________________</a:t>
            </a:r>
            <a:endParaRPr lang="ru-RU" sz="11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7. ЗАКЛЮЧЕНИЕ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ПСИХО-НЕВРОЛОГА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8. ДАННЫЕ О ХОДЕ РАЗВИТИЯ РЕЧИ______________________________________________________________________________________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9.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СОСТОЯНИЕ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СЛУХА__________________________________________________________________________________________________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10. СОСТОЯНИЕ АРТИКУЛЯЦИОННОГО АППАРАТА (СТРОЕНИЕ, ПОДВИЖНОСТЬ)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11. ОБЩАЯ ХАРАКТЕРИСТИКА РЕЧИ (ЗАПИСЬ БЕСЕДЫ, САМОСТОЯТЕЛЬНЫХ СВЯЗНЫХ ВЫСКАЗЫВАНИЙ) 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12. СЛОВАРНЫЙ ЗАПАС (ОХАРАКТЕРИЗОВАТЬ И ПРИВЕСТИ ПРИМЕРЫ ) 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13. ГРАММАТИЧЕСКИЙ СТРОЙ (УКАЗАТЬ ВОЗМОЖНОСТИ ГРАММАТИЧЕСКОГО ОФОРМЛЕНИЯ РЕЧИ, НАЛИЧИЕ АГРАММАТИЗМОВ, ПРИВЕСТИ ПРИМЕРЫ)_____________________________________________________________________________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14. ПРОИЗНОШЕНИЕ И РАЗЛИЧИЕ ЗВУКОВ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А) ПРОИЗНОШЕНИЕ ЗВУКОВ, ОТСУТСТВИЕ, ИСКАЖЕНИЕ, ЗАМЕНА И СМЕШЕНИЕ ЗВУКОВ________________________________________________________________________________________________________________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Б) РАЗЛИЧИЕ ЗВУКОВ НА СЛУХ__________________________________________________________________________________________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В) ПРОИЗНОШЕНИЕ С РАЗЛИЧНЫМ СЛОГОВЫМ СОСТАВОМ_____________________________________________________________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Г) ТЕМП И ВНЯТНОСТЬ РЕЧИ____________________________________________________________________________________________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15. ПИСЬМО: ОБРАЗЦЫ ДИКТАНТОВ ПЕРВИЧНОГО ОБСЛЕДОВАНИЯ, А ПРИ ВЫПУСКЕ СФОРМИРОВАННОСТЬ НАВЫКА АНАЛИЗА И СИНТЕЗА__________________________________________________________________________________________________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16. ЧТЕНИЕ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А) УСПЕВАЕМОСТЬ ПО ЧТЕНИЮ К МОМЕНТУ ПОСТУПЛЕНИЯ____________________________________________________________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Б) ХАРАКТЕРИСТИКА ОВЛАДЕНИЯ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ТЕХНИКОЙ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ЧТЕНИЯ_________________________________________________________________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В) ОШИБКИ ПРИ ЧТЕНИИ________________________________________________________________________________________________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Г) ПОНИМАНИЕ ПРОЧИТАННОГО________________________________________________________________________________________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17. ПРОЯВЛЕНИЕ ЗАИКАНИЯ____________________________________________________________________________________________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18. КРАТКАЯ ХАРАКТЕРИСТИКА РЕБЁНКА ПО 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ДАННЫМ ПЕДАГОГИЧЕСКИХ НАБЛЮДЕНИЙ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(УСТОЙЧИВОСТЬ ВНИМАНИЯ, РАБОТОСПОСОБНОСТЬ, НАБЛЮДАТЕЛЬНОСТЬ)___________________________________________________________________________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19. ЗАКЛЮЧЕНИЕ ЛОГОПЕДА____________________________________________________________________________________________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20 РЕЗУЛЬТАТ ИСПРАВЛЕНИЯ РЕЧИ (</a:t>
            </a:r>
            <a:r>
              <a:rPr lang="ru-RU" sz="11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ОТМЕЧАЕТСЯ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 КАРТЕ К МОМЕНТУ ВЫПУСКА УЧАЩЕГОСЯ) ___________________________________________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_____________________________________________________________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/>
              </a:rPr>
              <a:t>Реализация коррекционно-развивающего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/>
              </a:rPr>
              <a:t>направления</a:t>
            </a:r>
            <a:endParaRPr lang="ru-RU" dirty="0">
              <a:solidFill>
                <a:schemeClr val="tx1"/>
              </a:solidFill>
              <a:latin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3640" y="1773000"/>
            <a:ext cx="7596720" cy="47523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b="1">
                <a:latin typeface="Candara"/>
              </a:rPr>
              <a:t>- формирование и развитие различных видов устной речи (разговорно-диалогической, описательно-повествовательной) на основе обогащения знаний об окружающей действительности;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b="1">
                <a:latin typeface="Candara"/>
              </a:rPr>
              <a:t>- обогащение и развитие словаря, уточнение значения слова, развитие лексической системности, формирование семантических полей;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b="1">
                <a:latin typeface="Candara"/>
              </a:rPr>
              <a:t>- развитие и совершенствование грамматического строя речи, связной речи;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b="1">
                <a:latin typeface="Candara"/>
              </a:rPr>
              <a:t>- коррекция недостатков письменной речи (чтения и письма).</a:t>
            </a:r>
          </a:p>
          <a:p>
            <a:pPr marL="274320" lvl="0" indent="-274320">
              <a:spcBef>
                <a:spcPts val="601"/>
              </a:spcBef>
              <a:spcAft>
                <a:spcPts val="0"/>
              </a:spcAft>
              <a:buSzPct val="100000"/>
              <a:buFont typeface="Symbol" pitchFamily="18"/>
              <a:buChar char=""/>
            </a:pPr>
            <a:endParaRPr lang="ru-RU" sz="2400">
              <a:latin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ownloads\dn4kr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3199157" cy="2132856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/>
              </a:rPr>
              <a:t>Основные трудности в обучении</a:t>
            </a:r>
            <a:endParaRPr lang="ru-RU" dirty="0">
              <a:solidFill>
                <a:schemeClr val="tx1"/>
              </a:solidFill>
              <a:latin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51520" y="1700808"/>
            <a:ext cx="8712968" cy="482455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сложности в усвоении терминологии, неспособность понять и запомнить, что такое слово, слог, звук, предложение, глагол, прилагательное и т. д.;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заучивание правил правописания без понимания их смысла;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неумение обобщать изученный материал, делать выводы, пересказать содержание;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неумение привести пример на только что изученное правило, применить его на письме;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одинаково звучащего слова для проверки безударных гласных, а не родственного и однокоренного;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неумение выделить части слова: суффикс, корень, окончание, приставка;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нехватка или чрезмерное количество знаков препинания в предложениях.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601"/>
              </a:spcBef>
              <a:spcAft>
                <a:spcPts val="0"/>
              </a:spcAft>
              <a:buSzPct val="100000"/>
              <a:buFont typeface="Symbol" pitchFamily="18"/>
              <a:buChar char=""/>
            </a:pPr>
            <a:endParaRPr lang="ru-RU" sz="2400" dirty="0">
              <a:latin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https://fgosreestr.ru/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b="1" dirty="0" smtClean="0">
                <a:hlinkClick r:id="rId2"/>
              </a:rPr>
              <a:t>Примерная адаптированная основная образовательная программа основного общего образования обучающихся с расстройствами </a:t>
            </a:r>
            <a:r>
              <a:rPr lang="ru-RU" b="1" dirty="0" err="1" smtClean="0">
                <a:hlinkClick r:id="rId2"/>
              </a:rPr>
              <a:t>аутистического</a:t>
            </a:r>
            <a:r>
              <a:rPr lang="ru-RU" b="1" dirty="0" smtClean="0">
                <a:hlinkClick r:id="rId2"/>
              </a:rPr>
              <a:t> спектра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2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468824"/>
          </a:xfrm>
        </p:spPr>
        <p:txBody>
          <a:bodyPr/>
          <a:lstStyle/>
          <a:p>
            <a:pPr>
              <a:buNone/>
            </a:pPr>
            <a:r>
              <a:rPr lang="ru-RU" sz="2600" b="1" dirty="0"/>
              <a:t>Содержание коррекционного курса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«</a:t>
            </a:r>
            <a:r>
              <a:rPr lang="ru-RU" sz="2600" b="1" dirty="0"/>
              <a:t>Логопедические занятия» включает в себя следующие модули: 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1844824"/>
            <a:ext cx="8208912" cy="4248472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«Совершенствование фонетико-фонематической стороны речи» (фонетика, орфоэпия, графика)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«Обогащение и активизация словарного запаса. Формирование навыков словообразования.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Морфемика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«Коррекция и развитие лексико-грамматической стороны речи. Морфология»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«Коррекция и развитие связной речи. Коммуникация»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УМП\МУМП_2022-2023\августовское совещ_ВИРО_Барчугова\программа_скрин_барчугова_30.09.202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5354"/>
            <a:ext cx="4678288" cy="588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6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buNone/>
            </a:pPr>
            <a:r>
              <a:rPr lang="ru-RU" sz="1600" u="sng" dirty="0">
                <a:solidFill>
                  <a:schemeClr val="tx1"/>
                </a:solidFill>
              </a:rPr>
              <a:t>Направления коррекционной </a:t>
            </a:r>
            <a:r>
              <a:rPr lang="ru-RU" sz="1600" u="sng" dirty="0" smtClean="0">
                <a:solidFill>
                  <a:schemeClr val="tx1"/>
                </a:solidFill>
              </a:rPr>
              <a:t>работы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5 класс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71919" y="1268760"/>
            <a:ext cx="7408440" cy="5400600"/>
          </a:xfrm>
        </p:spPr>
        <p:txBody>
          <a:bodyPr/>
          <a:lstStyle/>
          <a:p>
            <a:pPr marL="0" lvl="0" indent="0" algn="ctr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endParaRPr lang="ru-RU" sz="1600" b="1" dirty="0" bmk="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фонематического анализа и синтеза. </a:t>
            </a: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Гласные звуки.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Ударение. Роль ударения. Проверяемые безударные гласные в корне слова.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Гласные после шипящих и Ц.</a:t>
            </a: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Согласные звуки.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Парные звонкие и глухие согласные в слабых позициях (на конце и в середине слова).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Твёрдые и мягкие согласные. Обозначение мягкости согласных двумя способами: гласными второго ряда и мягким знаком.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Разделительный мягкий знак. Разделительный твёрдый знак. Дифференциация разделительного мягкого и твёрдого знаков.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Непроизносимые согласные.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Двойные согласные.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Морфемика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 словообразование.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Основа слова и окончание.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Корень слова. Однокоренные слова.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Приставка. Роль приставки в изменении значения слова. Слова с приставками, противоположными и близкими по значению.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Суффикс. Образование качественных прилагательных с помощью различных суффиксов (-н-, -ив-, -лив-,-чик-, 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оват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-, -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еват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Образование относительных прилагательных (-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ов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-,-ев-, - н-, 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ян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-, 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-, 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енн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Образование притяжательных прилагательных (-ин-, …).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476672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1501" y="32838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240" cy="360040"/>
          </a:xfrm>
        </p:spPr>
        <p:txBody>
          <a:bodyPr/>
          <a:lstStyle/>
          <a:p>
            <a:pPr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chemeClr val="tx1"/>
                </a:solidFill>
              </a:rPr>
              <a:t>5 класс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71918" y="836712"/>
            <a:ext cx="7660521" cy="5760640"/>
          </a:xfrm>
        </p:spPr>
        <p:txBody>
          <a:bodyPr/>
          <a:lstStyle/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Морфология. </a:t>
            </a:r>
          </a:p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Имя существительное.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существительных по числам.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существительных по падежам, в том числе существительных на –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ии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-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ие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ия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В.п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.,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Р.п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., Т.п.).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существительных по падежам, в том числе существительных на –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ии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-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ие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ия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Д.п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.,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П.п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.).</a:t>
            </a:r>
          </a:p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Имя прилагательное.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 имён прилагательных.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прилагательных по числам и по падежам.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Согласование прилагательных с существительными в роде.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Согласование прилагательных с существительными в числе.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Глагол.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глаголов по временам.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глаголов по числам.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глаголов по родам в прошедшем времени. Согласование с именем существительным.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Согласование глаголов с существительными в числе.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анализа структуры предложения.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Предложение. Грамматическая основа.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Второстепенные члены предложения.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Однородные члены предложения.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Обращение.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34290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Прямая и косвенная речь.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ownloads\1613639326_28-p-fon-dlya-prezentatsii-roditelskoe-sobranie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139952" cy="3536468"/>
          </a:xfrm>
          <a:prstGeom prst="rect">
            <a:avLst/>
          </a:prstGeom>
          <a:noFill/>
        </p:spPr>
      </p:pic>
      <p:sp>
        <p:nvSpPr>
          <p:cNvPr id="2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3640" y="1556639"/>
            <a:ext cx="7992816" cy="49687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itchFamily="18"/>
                <a:cs typeface="Times New Roman" pitchFamily="18"/>
              </a:rPr>
              <a:t>- Обеспечение непрерывности специального индивидуального сопровождения детей с ограниченными возможностями здоровья и их семей по вопросам реализации дифференцированных психолого-педагогических условий обучения, воспитания; коррекции, развития и социализации обучающихся.</a:t>
            </a:r>
          </a:p>
          <a:p>
            <a:pPr marL="0" lvl="0" indent="0" algn="just">
              <a:lnSpc>
                <a:spcPct val="115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lang="ru-RU" sz="2800" dirty="0">
                <a:latin typeface="Times New Roman" pitchFamily="18"/>
                <a:ea typeface="SimSun"/>
                <a:cs typeface="Times New Roman" pitchFamily="18"/>
              </a:rPr>
              <a:t>- повышения уровня компетенции в вопросах воспитания и обучения ребенка всех участников образовательного процесса</a:t>
            </a:r>
          </a:p>
          <a:p>
            <a:pPr marL="274320" lvl="0" indent="-274320">
              <a:spcBef>
                <a:spcPts val="601"/>
              </a:spcBef>
              <a:spcAft>
                <a:spcPts val="0"/>
              </a:spcAft>
              <a:buSzPct val="100000"/>
              <a:buFont typeface="Symbol" pitchFamily="18"/>
              <a:buChar char=""/>
            </a:pPr>
            <a:r>
              <a:rPr lang="ru-RU" sz="2800" dirty="0">
                <a:latin typeface="Times New Roman" pitchFamily="18"/>
                <a:cs typeface="Times New Roman" pitchFamily="18"/>
              </a:rPr>
              <a:t> </a:t>
            </a: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>
                <a:solidFill>
                  <a:schemeClr val="tx1"/>
                </a:solidFill>
              </a:rPr>
              <a:t>Консультативная и </a:t>
            </a:r>
            <a:r>
              <a:rPr lang="ru-RU" sz="3200" dirty="0" smtClean="0">
                <a:solidFill>
                  <a:schemeClr val="tx1"/>
                </a:solidFill>
              </a:rPr>
              <a:t>информационно- просветительское направление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узей\фото для музея_грамоты\грамота\Диплом_3ст_город конк_История моего города_фестиваль науки_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371800" cy="3261225"/>
          </a:xfrm>
          <a:prstGeom prst="rect">
            <a:avLst/>
          </a:prstGeom>
          <a:noFill/>
        </p:spPr>
      </p:pic>
      <p:pic>
        <p:nvPicPr>
          <p:cNvPr id="2051" name="Picture 3" descr="E:\музей\фото для музея_грамоты\7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55665" cy="3789040"/>
          </a:xfrm>
          <a:prstGeom prst="rect">
            <a:avLst/>
          </a:prstGeom>
          <a:noFill/>
        </p:spPr>
      </p:pic>
      <p:pic>
        <p:nvPicPr>
          <p:cNvPr id="5" name="Рисунок 4" descr="D:\Школа\Портфолио\Проект Лист Мебиуса\20200303_1246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02895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Экскурсовод Белякова Пол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01008"/>
            <a:ext cx="446449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6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юбилей школы_2019\Логотип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075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15816" cy="27089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>
              <a:schemeClr val="accent1">
                <a:alpha val="59000"/>
              </a:schemeClr>
            </a:glow>
            <a:softEdge rad="9017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005" y="2132856"/>
            <a:ext cx="6912768" cy="3528392"/>
          </a:xfrm>
          <a:effectLst/>
        </p:spPr>
        <p:txBody>
          <a:bodyPr>
            <a:normAutofit/>
          </a:bodyPr>
          <a:lstStyle/>
          <a:p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764704"/>
            <a:ext cx="489431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501" y="32838"/>
            <a:ext cx="9093200" cy="6835775"/>
            <a:chOff x="14" y="0"/>
            <a:chExt cx="5728" cy="4306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1331640" y="4077072"/>
            <a:ext cx="6390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162611, Вологодская область, г. Череповец, ул. Чкалова 20а, тел. (8 -8202) 57-44-15;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school18@cherepovetscity.ru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1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Сафарова Марина Геннадьевна, директор</a:t>
            </a:r>
          </a:p>
          <a:p>
            <a:pPr lvl="0">
              <a:spcBef>
                <a:spcPts val="601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Барчугова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Александровна, учитель -логопед</a:t>
            </a:r>
          </a:p>
          <a:p>
            <a:pPr>
              <a:spcBef>
                <a:spcPts val="601"/>
              </a:spcBef>
            </a:pPr>
            <a:r>
              <a:rPr lang="en-US" dirty="0" smtClean="0">
                <a:latin typeface="Candara"/>
                <a:hlinkClick r:id="rId6"/>
              </a:rPr>
              <a:t>barchugova.elena@yandex.ru</a:t>
            </a:r>
            <a:endParaRPr lang="ru-RU" dirty="0" smtClean="0">
              <a:latin typeface="Candara"/>
            </a:endParaRPr>
          </a:p>
          <a:p>
            <a:pPr algn="ctr">
              <a:spcBef>
                <a:spcPts val="601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15816" y="40466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«СОШ № 18» г. Череповец,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региональная инновационная площадка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«Модернизация технологий и содержания обучения и воспитания детей с ЗПР для достижения целей и задач устойчивого развития системы образования в условиях реализации ФГОС»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3568" y="2564904"/>
            <a:ext cx="78488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18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7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628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sz="3200" dirty="0">
                <a:latin typeface="Calibri" pitchFamily="18"/>
                <a:cs typeface="Times New Roman" pitchFamily="2"/>
              </a:rPr>
              <a:t/>
            </a:r>
            <a:br>
              <a:rPr lang="ru-RU" sz="3200" dirty="0">
                <a:latin typeface="Calibri" pitchFamily="18"/>
                <a:cs typeface="Times New Roman" pitchFamily="2"/>
              </a:rPr>
            </a:br>
            <a:r>
              <a:rPr lang="ru-RU" dirty="0">
                <a:solidFill>
                  <a:schemeClr val="tx1"/>
                </a:solidFill>
              </a:rPr>
              <a:t>Нормативные документы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body" idx="4294967295"/>
          </p:nvPr>
        </p:nvSpPr>
        <p:spPr>
          <a:xfrm>
            <a:off x="395536" y="1916832"/>
            <a:ext cx="8568952" cy="4320480"/>
          </a:xfrm>
        </p:spPr>
        <p:txBody>
          <a:bodyPr anchor="ctr" anchorCtr="1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0000" lvl="2" indent="0" algn="just">
              <a:spcBef>
                <a:spcPts val="139"/>
              </a:spcBef>
              <a:spcAft>
                <a:spcPts val="139"/>
              </a:spcAft>
              <a:buNone/>
              <a:tabLst>
                <a:tab pos="457200" algn="l"/>
              </a:tabLst>
            </a:pPr>
            <a:endParaRPr lang="ru-RU" sz="1800" dirty="0" smtClean="0">
              <a:latin typeface="Times New Roman"/>
              <a:ea typeface="Batang"/>
            </a:endParaRPr>
          </a:p>
          <a:p>
            <a:pPr marL="270000" lvl="2" indent="0" algn="just">
              <a:spcBef>
                <a:spcPts val="139"/>
              </a:spcBef>
              <a:spcAft>
                <a:spcPts val="139"/>
              </a:spcAft>
              <a:buNone/>
              <a:tabLst>
                <a:tab pos="457200" algn="l"/>
              </a:tabLst>
            </a:pPr>
            <a:endParaRPr lang="ru-RU" sz="1800" dirty="0" smtClean="0">
              <a:latin typeface="Times New Roman"/>
              <a:ea typeface="Batang"/>
            </a:endParaRPr>
          </a:p>
          <a:p>
            <a:pPr marL="270000" lvl="2" indent="0" algn="just">
              <a:spcBef>
                <a:spcPts val="139"/>
              </a:spcBef>
              <a:spcAft>
                <a:spcPts val="139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Batang"/>
              </a:rPr>
              <a:t> </a:t>
            </a:r>
            <a:r>
              <a:rPr lang="ru-RU" sz="2200" dirty="0" smtClean="0">
                <a:latin typeface="Times New Roman"/>
                <a:ea typeface="Batang"/>
              </a:rPr>
              <a:t>Федеральный закон РФ от 29.12.2012 № 273-ФЗ «Об образовании в Российской Федерации»;</a:t>
            </a:r>
          </a:p>
          <a:p>
            <a:pPr marL="270000" lvl="2" indent="0">
              <a:spcBef>
                <a:spcPts val="139"/>
              </a:spcBef>
              <a:spcAft>
                <a:spcPts val="139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latin typeface="Times New Roman"/>
                <a:ea typeface="Batang"/>
              </a:rPr>
              <a:t> Приказ Министерства просвещения Российской Федерации </a:t>
            </a:r>
          </a:p>
          <a:p>
            <a:pPr marL="270000" lvl="2" indent="0">
              <a:spcBef>
                <a:spcPts val="139"/>
              </a:spcBef>
              <a:spcAft>
                <a:spcPts val="139"/>
              </a:spcAft>
              <a:buClr>
                <a:schemeClr val="tx1"/>
              </a:buClr>
              <a:buSzPct val="67000"/>
              <a:buNone/>
              <a:tabLst>
                <a:tab pos="457200" algn="l"/>
              </a:tabLst>
            </a:pPr>
            <a:r>
              <a:rPr lang="ru-RU" sz="2200" dirty="0" smtClean="0">
                <a:latin typeface="Times New Roman"/>
                <a:ea typeface="Batang"/>
              </a:rPr>
              <a:t>от 31.05.2021 № 287 "Об утверждении федерального государственного образовательного стандарта основного общего образования»;</a:t>
            </a:r>
            <a:endParaRPr lang="ru-RU" sz="2200" dirty="0">
              <a:latin typeface="Times New Roman"/>
              <a:ea typeface="Batang"/>
            </a:endParaRPr>
          </a:p>
          <a:p>
            <a:pPr marL="270000" lvl="2" indent="0" algn="just">
              <a:spcBef>
                <a:spcPts val="139"/>
              </a:spcBef>
              <a:spcAft>
                <a:spcPts val="139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  <a:tabLst>
                <a:tab pos="452520" algn="l"/>
              </a:tabLst>
            </a:pPr>
            <a:r>
              <a:rPr lang="ru-RU" sz="2200" dirty="0" smtClean="0">
                <a:latin typeface="Times New Roman"/>
                <a:ea typeface="Batang"/>
              </a:rPr>
              <a:t> Распоряжение </a:t>
            </a:r>
            <a:r>
              <a:rPr lang="ru-RU" sz="2200" dirty="0" err="1" smtClean="0">
                <a:latin typeface="Times New Roman"/>
                <a:ea typeface="Batang"/>
              </a:rPr>
              <a:t>Минпросвещения</a:t>
            </a:r>
            <a:r>
              <a:rPr lang="ru-RU" sz="2200" dirty="0" smtClean="0">
                <a:latin typeface="Times New Roman"/>
                <a:ea typeface="Batang"/>
              </a:rPr>
              <a:t> России от 06.08.2020 N Р-75 (ред. от 06.04.2021) "Об утверждении примерного Положения об оказании логопедической помощи в организациях, осуществляющих образовательную деятельность".</a:t>
            </a:r>
          </a:p>
          <a:p>
            <a:pPr marL="108000" indent="0" algn="just">
              <a:lnSpc>
                <a:spcPct val="115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pos="355680" algn="l"/>
              </a:tabLst>
            </a:pPr>
            <a:endParaRPr lang="ru-RU" sz="2000" dirty="0" smtClean="0">
              <a:latin typeface="Times New Roman"/>
              <a:ea typeface="Batang"/>
            </a:endParaRPr>
          </a:p>
          <a:p>
            <a:pPr marL="108000" lvl="0" indent="0" algn="just">
              <a:lnSpc>
                <a:spcPct val="115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pos="355680" algn="l"/>
              </a:tabLst>
            </a:pPr>
            <a:endParaRPr lang="ru-RU" sz="1600" dirty="0">
              <a:latin typeface="Candara"/>
              <a:ea typeface="SimSun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229240" cy="18002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адаптированная образовательная программа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 обучающихся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развития 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(первый год обучения в основной школе)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(интегрированный вариант 7.1. и 7.2.)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99592" y="2780928"/>
            <a:ext cx="7408440" cy="3450600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2.2.4.2. Коррекционный курс «Логопедические занятия»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КОРРЕКЦИОННО-РАЗВИВАЮЩИЕ ЛОГОПЕДИЧЕСКИЕ ЗАНЯТИЯ  ОБУЧАЮЩИХСЯ С ЗАДЕРЖКОЙ ПСИХИЧЕСКОГО РАЗВИТИЯ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(ПЕРВЫЙ ГОД ОБУЧЕНИЯ В ОСНОВНОЙ ШКОЛЕ)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158748" y="1700808"/>
            <a:ext cx="2817408" cy="2916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13690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Комплексное сопровождение  участников образовательных отношений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908720"/>
            <a:ext cx="17281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Совет профилактики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908720"/>
            <a:ext cx="20882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Совещания, педагогические советы, заседания МО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835696" y="1772816"/>
          <a:ext cx="5407496" cy="28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44008" y="908720"/>
            <a:ext cx="10081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ШППК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68344" y="908720"/>
            <a:ext cx="108012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Служба медиация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5494" y="1916832"/>
            <a:ext cx="280831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Диагностическое направление: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комплексная  педагогическая, психосоциальная, медицинская диагностика</a:t>
            </a:r>
          </a:p>
          <a:p>
            <a:pPr algn="ctr"/>
            <a:endParaRPr lang="ru-RU" sz="14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3356992"/>
            <a:ext cx="2448272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Коррекционно-развивающее направление: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составление, реализация и корректировка программ индивидуального сопровождения</a:t>
            </a:r>
          </a:p>
          <a:p>
            <a:pPr algn="ctr"/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176" y="4941168"/>
            <a:ext cx="2592288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Организационно-методическое направление: системный  анализ деятельности ОУ, обобщение положительного опыта </a:t>
            </a:r>
          </a:p>
          <a:p>
            <a:pPr algn="ctr"/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7811" y="1839662"/>
            <a:ext cx="2592288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Просветительское и профилактическое направление: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родительских собраний, педсоветов, методических объединений, круглых столов , классных часов и др.,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издание, распространение информационных материалов   и размещение их на сайте ОУ</a:t>
            </a:r>
          </a:p>
          <a:p>
            <a:pPr algn="ctr"/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45452" y="4869160"/>
            <a:ext cx="288032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Консультативное направление: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групповое и индивидуальное консультирование участников  образовательных отношений, выработка совместных рекомендаций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908720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Служба комплексного сопровождения</a:t>
            </a:r>
            <a:endParaRPr lang="ru-RU" sz="14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763688" y="6206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635896" y="692696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5076056" y="692696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660232" y="6926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884368" y="692696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403648" y="2852936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691680" y="5517232"/>
            <a:ext cx="108012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796136" y="5877272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7956376" y="465313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Выгнутая влево стрелка 69"/>
          <p:cNvSpPr/>
          <p:nvPr/>
        </p:nvSpPr>
        <p:spPr>
          <a:xfrm>
            <a:off x="0" y="260648"/>
            <a:ext cx="539552" cy="1656184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Выгнутая вправо стрелка 71"/>
          <p:cNvSpPr/>
          <p:nvPr/>
        </p:nvSpPr>
        <p:spPr>
          <a:xfrm>
            <a:off x="8604448" y="260648"/>
            <a:ext cx="539552" cy="165618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1501" y="32838"/>
            <a:ext cx="9093200" cy="6835775"/>
            <a:chOff x="14" y="0"/>
            <a:chExt cx="5728" cy="4306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8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cxnSp>
        <p:nvCxnSpPr>
          <p:cNvPr id="4" name="Прямая со стрелкой 3"/>
          <p:cNvCxnSpPr/>
          <p:nvPr/>
        </p:nvCxnSpPr>
        <p:spPr>
          <a:xfrm>
            <a:off x="2983806" y="2024844"/>
            <a:ext cx="400062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2933627" y="4077072"/>
            <a:ext cx="45024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5926955" y="2204864"/>
            <a:ext cx="39604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5796136" y="4298455"/>
            <a:ext cx="5268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4932040" y="4617132"/>
            <a:ext cx="144016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544" y="1988840"/>
            <a:ext cx="7408440" cy="3450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b="1" dirty="0">
                <a:latin typeface="Candara"/>
              </a:rPr>
              <a:t>Выбор оптимальных путей логопедической работы по коррекции речевых нарушений, способствующих успешной адаптации и </a:t>
            </a:r>
            <a:endParaRPr lang="ru-RU" b="1" dirty="0" smtClean="0">
              <a:latin typeface="Candara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Candara"/>
              </a:rPr>
              <a:t>интеграции </a:t>
            </a:r>
            <a:r>
              <a:rPr lang="ru-RU" b="1" dirty="0">
                <a:latin typeface="Candara"/>
              </a:rPr>
              <a:t>его в социуме</a:t>
            </a:r>
            <a:r>
              <a:rPr lang="ru-RU" b="1" dirty="0" smtClean="0">
                <a:latin typeface="Candara"/>
              </a:rPr>
              <a:t>.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endParaRPr lang="ru-RU" b="1" dirty="0">
              <a:latin typeface="Candara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b="1" dirty="0">
                <a:solidFill>
                  <a:schemeClr val="tx1"/>
                </a:solidFill>
              </a:rPr>
              <a:t>Цель логопедического сопровождения ребенка с ОВЗ </a:t>
            </a:r>
          </a:p>
        </p:txBody>
      </p:sp>
      <p:pic>
        <p:nvPicPr>
          <p:cNvPr id="8194" name="Picture 2" descr="C:\Users\Марина\Downloads\professii_tehnikuma_politehnicheskii_stroitelnii_agrarnii_gornii_medicinskii_aviacionnii_ekonomicheskii_pedagogiche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455665" cy="30463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09120"/>
            <a:ext cx="3275856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9552" y="1988840"/>
            <a:ext cx="8136903" cy="356121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Times New Roman" pitchFamily="18"/>
                <a:cs typeface="Times New Roman" pitchFamily="18"/>
              </a:rPr>
              <a:t>Устранить речевые дефекты, развить устную и письменную речь ребенка с целью успешного освоения общеобразовательных программ, в том числе АООП 5-9 классов.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endParaRPr lang="ru-RU" sz="36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>
                <a:solidFill>
                  <a:schemeClr val="tx1"/>
                </a:solidFill>
              </a:rPr>
              <a:t>Задача логопедического сопровождения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0000" y="332640"/>
            <a:ext cx="7557840" cy="182736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/>
              </a:rPr>
              <a:t>Направления логопедического сопровождения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body" idx="4294967295"/>
          </p:nvPr>
        </p:nvSpPr>
        <p:spPr>
          <a:xfrm>
            <a:off x="590760" y="2160000"/>
            <a:ext cx="8229600" cy="4077360"/>
          </a:xfrm>
        </p:spPr>
        <p:txBody>
          <a:bodyPr anchor="ctr" anchorCtr="1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/>
                <a:ea typeface="SimSun" pitchFamily="2"/>
                <a:cs typeface="Times New Roman" pitchFamily="18"/>
              </a:rPr>
              <a:t>Диагностическое;</a:t>
            </a:r>
            <a:endParaRPr lang="ru-RU" sz="3600" dirty="0">
              <a:latin typeface="Times New Roman" pitchFamily="18"/>
              <a:ea typeface="SimSun" pitchFamily="2"/>
              <a:cs typeface="Times New Roman" pitchFamily="18"/>
            </a:endParaRPr>
          </a:p>
          <a:p>
            <a:pPr marL="0" lvl="0" indent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/>
                <a:ea typeface="SimSun" pitchFamily="2"/>
                <a:cs typeface="Times New Roman" pitchFamily="18"/>
              </a:rPr>
              <a:t>Коррекционно-развивающее;</a:t>
            </a:r>
            <a:endParaRPr lang="ru-RU" sz="3600" dirty="0">
              <a:latin typeface="Times New Roman" pitchFamily="18"/>
              <a:ea typeface="SimSun" pitchFamily="2"/>
              <a:cs typeface="Times New Roman" pitchFamily="18"/>
            </a:endParaRPr>
          </a:p>
          <a:p>
            <a:pPr marL="0" lvl="0" indent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/>
                <a:ea typeface="SimSun" pitchFamily="2"/>
                <a:cs typeface="Times New Roman" pitchFamily="18"/>
              </a:rPr>
              <a:t>Консультативное;</a:t>
            </a:r>
            <a:endParaRPr lang="ru-RU" sz="3600" dirty="0">
              <a:latin typeface="Times New Roman" pitchFamily="18"/>
              <a:ea typeface="SimSun" pitchFamily="2"/>
              <a:cs typeface="Times New Roman" pitchFamily="18"/>
            </a:endParaRPr>
          </a:p>
          <a:p>
            <a:pPr marL="0" lvl="0" indent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/>
                <a:ea typeface="SimSun" pitchFamily="2"/>
                <a:cs typeface="Times New Roman" pitchFamily="18"/>
              </a:rPr>
              <a:t>Информационно-просветительское.</a:t>
            </a:r>
            <a:endParaRPr lang="ru-RU" sz="3600" dirty="0">
              <a:latin typeface="Times New Roman" pitchFamily="18"/>
              <a:ea typeface="SimSun" pitchFamily="2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ownloads\png-transparent-student-teacher-education-fun-school-s-child-text-cl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17032"/>
            <a:ext cx="2718193" cy="2688648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995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Логопедическая диагностика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544" y="548680"/>
            <a:ext cx="8291160" cy="54727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>
              <a:spcBef>
                <a:spcPts val="601"/>
              </a:spcBef>
              <a:spcAft>
                <a:spcPts val="0"/>
              </a:spcAft>
              <a:buSzPct val="100000"/>
              <a:buFont typeface="Symbol" pitchFamily="18"/>
              <a:buChar char=""/>
            </a:pPr>
            <a:endParaRPr lang="ru-RU" sz="3600" u="sng" dirty="0" smtClean="0">
              <a:latin typeface="Times New Roman" pitchFamily="18"/>
              <a:cs typeface="Times New Roman" pitchFamily="18"/>
            </a:endParaRPr>
          </a:p>
          <a:p>
            <a:pPr marL="274320" lvl="0" indent="-274320">
              <a:spcBef>
                <a:spcPts val="601"/>
              </a:spcBef>
              <a:spcAft>
                <a:spcPts val="0"/>
              </a:spcAft>
              <a:buSzPct val="100000"/>
              <a:buFont typeface="Symbol" pitchFamily="18"/>
              <a:buChar char=""/>
            </a:pPr>
            <a:r>
              <a:rPr lang="ru-RU" sz="3600" u="sng" dirty="0" smtClean="0">
                <a:latin typeface="Times New Roman" pitchFamily="18"/>
                <a:cs typeface="Times New Roman" pitchFamily="18"/>
              </a:rPr>
              <a:t>Цель </a:t>
            </a:r>
            <a:r>
              <a:rPr lang="ru-RU" sz="3600" u="sng" dirty="0">
                <a:latin typeface="Times New Roman" pitchFamily="18"/>
                <a:cs typeface="Times New Roman" pitchFamily="18"/>
              </a:rPr>
              <a:t>диагностики</a:t>
            </a:r>
            <a:r>
              <a:rPr lang="ru-RU" sz="3600" dirty="0">
                <a:latin typeface="Times New Roman" pitchFamily="18"/>
                <a:cs typeface="Times New Roman" pitchFamily="18"/>
              </a:rPr>
              <a:t>: выявление характера и интенсивности трудностей развития детей с ограниченными возможностями здоровья, проведение их комплексного обследования </a:t>
            </a:r>
            <a:r>
              <a:rPr lang="ru-RU" sz="3600" dirty="0" smtClean="0">
                <a:latin typeface="Times New Roman" pitchFamily="18"/>
                <a:cs typeface="Times New Roman" pitchFamily="18"/>
              </a:rPr>
              <a:t>и подготовка </a:t>
            </a:r>
            <a:r>
              <a:rPr lang="ru-RU" sz="3600" dirty="0">
                <a:latin typeface="Times New Roman" pitchFamily="18"/>
                <a:cs typeface="Times New Roman" pitchFamily="18"/>
              </a:rPr>
              <a:t>рекомендаций </a:t>
            </a:r>
            <a:r>
              <a:rPr lang="ru-RU" sz="3600" dirty="0" smtClean="0">
                <a:latin typeface="Times New Roman" pitchFamily="18"/>
                <a:cs typeface="Times New Roman" pitchFamily="18"/>
              </a:rPr>
              <a:t>           по </a:t>
            </a:r>
            <a:r>
              <a:rPr lang="ru-RU" sz="3600" dirty="0">
                <a:latin typeface="Times New Roman" pitchFamily="18"/>
                <a:cs typeface="Times New Roman" pitchFamily="18"/>
              </a:rPr>
              <a:t>оказанию им </a:t>
            </a:r>
            <a:r>
              <a:rPr lang="ru-RU" sz="3600" dirty="0" err="1" smtClean="0">
                <a:latin typeface="Times New Roman" pitchFamily="18"/>
                <a:cs typeface="Times New Roman" pitchFamily="18"/>
              </a:rPr>
              <a:t>психолого</a:t>
            </a:r>
            <a:r>
              <a:rPr lang="ru-RU" sz="3600" dirty="0" smtClean="0">
                <a:latin typeface="Times New Roman" pitchFamily="18"/>
                <a:cs typeface="Times New Roman" pitchFamily="18"/>
              </a:rPr>
              <a:t>-              медико-педагогической                помощи</a:t>
            </a:r>
            <a:endParaRPr lang="ru-RU" sz="36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-1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1234</Words>
  <Application>Microsoft Office PowerPoint</Application>
  <PresentationFormat>Экран (4:3)</PresentationFormat>
  <Paragraphs>173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Master1-1_Волна</vt:lpstr>
      <vt:lpstr> </vt:lpstr>
      <vt:lpstr>Презентация PowerPoint</vt:lpstr>
      <vt:lpstr> Нормативные документы</vt:lpstr>
      <vt:lpstr>Примерная адаптированная образовательная программа основного общего образования обучающихся с задержкой психического развития  (первый год обучения в основной школе) (интегрированный вариант 7.1. и 7.2.) </vt:lpstr>
      <vt:lpstr>Презентация PowerPoint</vt:lpstr>
      <vt:lpstr>Цель логопедического сопровождения ребенка с ОВЗ </vt:lpstr>
      <vt:lpstr>Задача логопедического сопровождения</vt:lpstr>
      <vt:lpstr>Направления логопедического сопровождения</vt:lpstr>
      <vt:lpstr>Логопедическая диагностика</vt:lpstr>
      <vt:lpstr>Презентация PowerPoint</vt:lpstr>
      <vt:lpstr>Презентация PowerPoint</vt:lpstr>
      <vt:lpstr>Презентация PowerPoint</vt:lpstr>
      <vt:lpstr>Реализация коррекционно-развивающего направления</vt:lpstr>
      <vt:lpstr>Основные трудности в обучении</vt:lpstr>
      <vt:lpstr>https://fgosreestr.ru/</vt:lpstr>
      <vt:lpstr>Презентация PowerPoint</vt:lpstr>
      <vt:lpstr>Содержание коррекционного курса  «Логопедические занятия» включает в себя следующие модули:  </vt:lpstr>
      <vt:lpstr>Презентация PowerPoint</vt:lpstr>
      <vt:lpstr>Направления коррекционной работы 5 класс </vt:lpstr>
      <vt:lpstr> 5 класс </vt:lpstr>
      <vt:lpstr>Консультативная и информационно- просветительское направление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совет учителей-логопедов:</dc:title>
  <dc:creator>Елена</dc:creator>
  <cp:lastModifiedBy>VIRO</cp:lastModifiedBy>
  <cp:revision>111</cp:revision>
  <dcterms:created xsi:type="dcterms:W3CDTF">2018-10-21T19:00:11Z</dcterms:created>
  <dcterms:modified xsi:type="dcterms:W3CDTF">2022-09-26T09:21:01Z</dcterms:modified>
</cp:coreProperties>
</file>