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324" r:id="rId4"/>
    <p:sldId id="346" r:id="rId5"/>
    <p:sldId id="340" r:id="rId6"/>
    <p:sldId id="341" r:id="rId7"/>
    <p:sldId id="327" r:id="rId8"/>
    <p:sldId id="328" r:id="rId9"/>
    <p:sldId id="343" r:id="rId10"/>
    <p:sldId id="344" r:id="rId11"/>
    <p:sldId id="345" r:id="rId12"/>
    <p:sldId id="331" r:id="rId13"/>
    <p:sldId id="330" r:id="rId14"/>
    <p:sldId id="333" r:id="rId15"/>
    <p:sldId id="334" r:id="rId16"/>
    <p:sldId id="335" r:id="rId17"/>
    <p:sldId id="336" r:id="rId18"/>
    <p:sldId id="337" r:id="rId19"/>
    <p:sldId id="338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9" autoAdjust="0"/>
    <p:restoredTop sz="94660" autoAdjust="0"/>
  </p:normalViewPr>
  <p:slideViewPr>
    <p:cSldViewPr>
      <p:cViewPr>
        <p:scale>
          <a:sx n="100" d="100"/>
          <a:sy n="100" d="100"/>
        </p:scale>
        <p:origin x="-270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94870068630524E-2"/>
          <c:y val="0.11892750838595731"/>
          <c:w val="0.87178165289511744"/>
          <c:h val="0.29940376834599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кол-во в  в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76-4B57-B3B1-3E61AA21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3-5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кол-во в  в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76-4B57-B3B1-3E61AA21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5-10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кол-во в  в 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76-4B57-B3B1-3E61AA21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10-20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кол-во в  в 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76-4B57-B3B1-3E61AA211C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20-30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кол-во в  в %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76-4B57-B3B1-3E61AA211C9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 30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кол-во в  в %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76-4B57-B3B1-3E61AA211C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056192"/>
        <c:axId val="174057728"/>
      </c:barChart>
      <c:catAx>
        <c:axId val="17405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057728"/>
        <c:crosses val="autoZero"/>
        <c:auto val="1"/>
        <c:lblAlgn val="ctr"/>
        <c:lblOffset val="100"/>
        <c:noMultiLvlLbl val="0"/>
      </c:catAx>
      <c:valAx>
        <c:axId val="17405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40561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 нарушения речи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2017-18 уч.год</c:v>
                </c:pt>
                <c:pt idx="1">
                  <c:v>2018-19 уч.год</c:v>
                </c:pt>
                <c:pt idx="2">
                  <c:v>2019-20 уч.год</c:v>
                </c:pt>
                <c:pt idx="3">
                  <c:v>2020-21 уч.год</c:v>
                </c:pt>
                <c:pt idx="4">
                  <c:v>2021-2022 уч.год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40</c:v>
                </c:pt>
                <c:pt idx="2">
                  <c:v>46</c:v>
                </c:pt>
                <c:pt idx="3">
                  <c:v>56</c:v>
                </c:pt>
                <c:pt idx="4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задержка психического развития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2017-18 уч.год</c:v>
                </c:pt>
                <c:pt idx="1">
                  <c:v>2018-19 уч.год</c:v>
                </c:pt>
                <c:pt idx="2">
                  <c:v>2019-20 уч.год</c:v>
                </c:pt>
                <c:pt idx="3">
                  <c:v>2020-21 уч.год</c:v>
                </c:pt>
                <c:pt idx="4">
                  <c:v>2021-2022 уч.год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</c:v>
                </c:pt>
                <c:pt idx="1">
                  <c:v>32</c:v>
                </c:pt>
                <c:pt idx="2">
                  <c:v>65</c:v>
                </c:pt>
                <c:pt idx="3">
                  <c:v>75</c:v>
                </c:pt>
                <c:pt idx="4">
                  <c:v>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нарушения опорно-двигательного аппарата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2017-18 уч.год</c:v>
                </c:pt>
                <c:pt idx="1">
                  <c:v>2018-19 уч.год</c:v>
                </c:pt>
                <c:pt idx="2">
                  <c:v>2019-20 уч.год</c:v>
                </c:pt>
                <c:pt idx="3">
                  <c:v>2020-21 уч.год</c:v>
                </c:pt>
                <c:pt idx="4">
                  <c:v>2021-2022 уч.год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879680"/>
        <c:axId val="173881216"/>
      </c:barChart>
      <c:catAx>
        <c:axId val="173879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3881216"/>
        <c:crosses val="autoZero"/>
        <c:auto val="1"/>
        <c:lblAlgn val="ctr"/>
        <c:lblOffset val="100"/>
        <c:noMultiLvlLbl val="0"/>
      </c:catAx>
      <c:valAx>
        <c:axId val="17388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879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36875845251152"/>
          <c:y val="4.7674745519359414E-2"/>
          <c:w val="0.68553416830329095"/>
          <c:h val="0.690810122383105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12804440647992685"/>
                  <c:y val="-7.01574541604220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125565253196667E-2"/>
                  <c:y val="-0.205474523994688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обучающиеся</c:v>
                </c:pt>
                <c:pt idx="1">
                  <c:v>обучающиеся с овз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87.8</c:v>
                </c:pt>
                <c:pt idx="1">
                  <c:v>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10268548271397213"/>
          <c:y val="0.73632096433729588"/>
          <c:w val="0.79844082687679752"/>
          <c:h val="0.2456821691013923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класс обучающихся ТНР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2017-18 уч.год</c:v>
                </c:pt>
                <c:pt idx="1">
                  <c:v>2018-19 уч.год</c:v>
                </c:pt>
                <c:pt idx="2">
                  <c:v>2019-20 уч.год</c:v>
                </c:pt>
                <c:pt idx="3">
                  <c:v>2020-21 уч.год</c:v>
                </c:pt>
                <c:pt idx="4">
                  <c:v>2021-22 уч.год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40</c:v>
                </c:pt>
                <c:pt idx="2">
                  <c:v>46</c:v>
                </c:pt>
                <c:pt idx="3">
                  <c:v>54</c:v>
                </c:pt>
                <c:pt idx="4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класс обучающихся ЗПР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2017-18 уч.год</c:v>
                </c:pt>
                <c:pt idx="1">
                  <c:v>2018-19 уч.год</c:v>
                </c:pt>
                <c:pt idx="2">
                  <c:v>2019-20 уч.год</c:v>
                </c:pt>
                <c:pt idx="3">
                  <c:v>2020-21 уч.год</c:v>
                </c:pt>
                <c:pt idx="4">
                  <c:v>2021-22 уч.год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</c:v>
                </c:pt>
                <c:pt idx="1">
                  <c:v>15</c:v>
                </c:pt>
                <c:pt idx="2">
                  <c:v>25</c:v>
                </c:pt>
                <c:pt idx="3">
                  <c:v>29</c:v>
                </c:pt>
                <c:pt idx="4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инклюзивные классы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2017-18 уч.год</c:v>
                </c:pt>
                <c:pt idx="1">
                  <c:v>2018-19 уч.год</c:v>
                </c:pt>
                <c:pt idx="2">
                  <c:v>2019-20 уч.год</c:v>
                </c:pt>
                <c:pt idx="3">
                  <c:v>2020-21 уч.год</c:v>
                </c:pt>
                <c:pt idx="4">
                  <c:v>2021-22 уч.год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41</c:v>
                </c:pt>
                <c:pt idx="3">
                  <c:v>48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989376"/>
        <c:axId val="203990912"/>
      </c:barChart>
      <c:catAx>
        <c:axId val="203989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03990912"/>
        <c:crosses val="autoZero"/>
        <c:auto val="1"/>
        <c:lblAlgn val="ctr"/>
        <c:lblOffset val="100"/>
        <c:noMultiLvlLbl val="0"/>
      </c:catAx>
      <c:valAx>
        <c:axId val="203990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9893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87939303040401E-2"/>
          <c:y val="0"/>
          <c:w val="0.3559727931464405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4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Спортивно-оздор.</c:v>
                </c:pt>
                <c:pt idx="1">
                  <c:v>Социальное</c:v>
                </c:pt>
                <c:pt idx="2">
                  <c:v>Общекультурное</c:v>
                </c:pt>
                <c:pt idx="3">
                  <c:v>Общеинтеллект.</c:v>
                </c:pt>
                <c:pt idx="4">
                  <c:v>Духовно-нравств.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39</c:v>
                </c:pt>
                <c:pt idx="2">
                  <c:v>12</c:v>
                </c:pt>
                <c:pt idx="3">
                  <c:v>12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55936237818105916"/>
          <c:y val="3.780586119690343E-3"/>
          <c:w val="0.35484753237294619"/>
          <c:h val="0.8998403775990153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Учитель-логопед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2017-18 уч.год</c:v>
                </c:pt>
                <c:pt idx="1">
                  <c:v>2018-19 уч.год</c:v>
                </c:pt>
                <c:pt idx="2">
                  <c:v>2019-20 уч.год</c:v>
                </c:pt>
                <c:pt idx="3">
                  <c:v>2020-21 уч.год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1.67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Учитель-дефектолог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2017-18 уч.год</c:v>
                </c:pt>
                <c:pt idx="1">
                  <c:v>2018-19 уч.год</c:v>
                </c:pt>
                <c:pt idx="2">
                  <c:v>2019-20 уч.год</c:v>
                </c:pt>
                <c:pt idx="3">
                  <c:v>2020-21 уч.год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2.9</c:v>
                </c:pt>
                <c:pt idx="3">
                  <c:v>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Педагог-психолог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2017-18 уч.год</c:v>
                </c:pt>
                <c:pt idx="1">
                  <c:v>2018-19 уч.год</c:v>
                </c:pt>
                <c:pt idx="2">
                  <c:v>2019-20 уч.год</c:v>
                </c:pt>
                <c:pt idx="3">
                  <c:v>2020-21 уч.год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3.25</c:v>
                </c:pt>
                <c:pt idx="2">
                  <c:v>3.85</c:v>
                </c:pt>
                <c:pt idx="3">
                  <c:v>4.55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Социальный педагог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2017-18 уч.год</c:v>
                </c:pt>
                <c:pt idx="1">
                  <c:v>2018-19 уч.год</c:v>
                </c:pt>
                <c:pt idx="2">
                  <c:v>2019-20 уч.год</c:v>
                </c:pt>
                <c:pt idx="3">
                  <c:v>2020-21 уч.год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622656"/>
        <c:axId val="203636736"/>
        <c:axId val="0"/>
      </c:bar3DChart>
      <c:catAx>
        <c:axId val="20362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203636736"/>
        <c:crosses val="autoZero"/>
        <c:auto val="1"/>
        <c:lblAlgn val="ctr"/>
        <c:lblOffset val="100"/>
        <c:noMultiLvlLbl val="0"/>
      </c:catAx>
      <c:valAx>
        <c:axId val="20363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622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7931573339425523E-2"/>
          <c:y val="0.83274753937007873"/>
          <c:w val="0.82494611594761968"/>
          <c:h val="0.16725246062992127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педагогов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2017-18 гг</c:v>
                </c:pt>
                <c:pt idx="1">
                  <c:v>2019-21 гг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661312"/>
        <c:axId val="203662848"/>
      </c:barChart>
      <c:catAx>
        <c:axId val="203661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03662848"/>
        <c:crosses val="autoZero"/>
        <c:auto val="1"/>
        <c:lblAlgn val="ctr"/>
        <c:lblOffset val="100"/>
        <c:noMultiLvlLbl val="0"/>
      </c:catAx>
      <c:valAx>
        <c:axId val="203662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36613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Анализ</a:t>
            </a:r>
            <a:r>
              <a:rPr lang="ru-RU" sz="1600" baseline="0" dirty="0" smtClean="0"/>
              <a:t> обращений родителей в школьную консультативно-диагностическую службу в 2020-21 уч. году (47 обращений)</a:t>
            </a:r>
            <a:endParaRPr lang="ru-RU" sz="1600" dirty="0"/>
          </a:p>
        </c:rich>
      </c:tx>
      <c:layout>
        <c:manualLayout>
          <c:xMode val="edge"/>
          <c:yMode val="edge"/>
          <c:x val="0.10012594229056516"/>
          <c:y val="1.4891253979599686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Оказание помощи в в коррекции отклонений в развитии</c:v>
                </c:pt>
                <c:pt idx="1">
                  <c:v>Отклоняющееся поведение во взаимоотношениях со сверстниками, детские конфликты</c:v>
                </c:pt>
                <c:pt idx="2">
                  <c:v>Нарушение культуры общения и поведения в классе и школе</c:v>
                </c:pt>
                <c:pt idx="3">
                  <c:v>Особые условия реализации АООП</c:v>
                </c:pt>
                <c:pt idx="4">
                  <c:v>Установление конструктивного взаимодействия с учителем</c:v>
                </c:pt>
                <c:pt idx="5">
                  <c:v>Организация индивидуального обучения на дому</c:v>
                </c:pt>
                <c:pt idx="6">
                  <c:v>Отклоняющееся поведение (курение, склонность к правонарушениям)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</c:v>
                </c:pt>
                <c:pt idx="1">
                  <c:v>7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635328"/>
        <c:axId val="179636864"/>
      </c:barChart>
      <c:catAx>
        <c:axId val="179635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9636864"/>
        <c:crosses val="autoZero"/>
        <c:auto val="1"/>
        <c:lblAlgn val="ctr"/>
        <c:lblOffset val="100"/>
        <c:noMultiLvlLbl val="0"/>
      </c:catAx>
      <c:valAx>
        <c:axId val="179636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963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DB6A6-17DE-45A6-8B15-982EF873F0C4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4A07D9D-5C4C-407A-8A3A-DC8D336A5C2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Рисковый профиль школы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(независимая экспертиза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в рамках федерального проекта)</a:t>
          </a:r>
          <a:endParaRPr lang="ru-RU" sz="1400" dirty="0"/>
        </a:p>
      </dgm:t>
    </dgm:pt>
    <dgm:pt modelId="{D3345336-1B43-4EF0-91BB-2C5610975DE4}" type="parTrans" cxnId="{1F6E6BF9-A424-4D75-9399-355ADED106C5}">
      <dgm:prSet/>
      <dgm:spPr/>
      <dgm:t>
        <a:bodyPr/>
        <a:lstStyle/>
        <a:p>
          <a:endParaRPr lang="ru-RU" sz="1100"/>
        </a:p>
      </dgm:t>
    </dgm:pt>
    <dgm:pt modelId="{C63CB48A-171A-420B-A965-66070367BC91}" type="sibTrans" cxnId="{1F6E6BF9-A424-4D75-9399-355ADED106C5}">
      <dgm:prSet/>
      <dgm:spPr/>
      <dgm:t>
        <a:bodyPr/>
        <a:lstStyle/>
        <a:p>
          <a:endParaRPr lang="ru-RU" sz="1100"/>
        </a:p>
      </dgm:t>
    </dgm:pt>
    <dgm:pt modelId="{F1EBA11C-6C09-4067-8BBC-653105A53C97}">
      <dgm:prSet phldrT="[Текст]" custT="1"/>
      <dgm:spPr/>
      <dgm:t>
        <a:bodyPr/>
        <a:lstStyle/>
        <a:p>
          <a:r>
            <a:rPr lang="ru-RU" sz="1100" dirty="0" smtClean="0"/>
            <a:t>Низкий уровень оснащенности школы</a:t>
          </a:r>
          <a:endParaRPr lang="ru-RU" sz="1100" dirty="0"/>
        </a:p>
      </dgm:t>
    </dgm:pt>
    <dgm:pt modelId="{F154EC65-6C0C-4E2C-ABF8-F02CD31A98BC}" type="parTrans" cxnId="{0F5B50E8-3AF4-42C2-9588-B5192C02F1FC}">
      <dgm:prSet/>
      <dgm:spPr/>
      <dgm:t>
        <a:bodyPr/>
        <a:lstStyle/>
        <a:p>
          <a:endParaRPr lang="ru-RU" sz="1100"/>
        </a:p>
      </dgm:t>
    </dgm:pt>
    <dgm:pt modelId="{51FE0C6E-D02A-4697-831A-177043FF7D84}" type="sibTrans" cxnId="{0F5B50E8-3AF4-42C2-9588-B5192C02F1FC}">
      <dgm:prSet/>
      <dgm:spPr/>
      <dgm:t>
        <a:bodyPr/>
        <a:lstStyle/>
        <a:p>
          <a:endParaRPr lang="ru-RU" sz="1100"/>
        </a:p>
      </dgm:t>
    </dgm:pt>
    <dgm:pt modelId="{154E4144-FCC4-4FCF-8CFD-586D78FCF159}">
      <dgm:prSet phldrT="[Текст]" custT="1"/>
      <dgm:spPr/>
      <dgm:t>
        <a:bodyPr/>
        <a:lstStyle/>
        <a:p>
          <a:r>
            <a:rPr lang="ru-RU" sz="1100" dirty="0" smtClean="0"/>
            <a:t>Дефицит педагогических кадров</a:t>
          </a:r>
          <a:endParaRPr lang="ru-RU" sz="1100" dirty="0"/>
        </a:p>
      </dgm:t>
    </dgm:pt>
    <dgm:pt modelId="{B6A40C3F-0D7E-4B4B-A103-67BA7B00ACFC}" type="parTrans" cxnId="{A6A98A2D-B1EC-4375-9D36-B0F731FB65AA}">
      <dgm:prSet/>
      <dgm:spPr/>
      <dgm:t>
        <a:bodyPr/>
        <a:lstStyle/>
        <a:p>
          <a:endParaRPr lang="ru-RU" sz="1100"/>
        </a:p>
      </dgm:t>
    </dgm:pt>
    <dgm:pt modelId="{260D5F49-EF04-45A0-AB0A-459F5EE75065}" type="sibTrans" cxnId="{A6A98A2D-B1EC-4375-9D36-B0F731FB65AA}">
      <dgm:prSet/>
      <dgm:spPr/>
      <dgm:t>
        <a:bodyPr/>
        <a:lstStyle/>
        <a:p>
          <a:endParaRPr lang="ru-RU" sz="1100"/>
        </a:p>
      </dgm:t>
    </dgm:pt>
    <dgm:pt modelId="{56244D4B-4F97-46FD-9097-202972ABE4E7}">
      <dgm:prSet phldrT="[Текст]" custT="1"/>
      <dgm:spPr/>
      <dgm:t>
        <a:bodyPr/>
        <a:lstStyle/>
        <a:p>
          <a:r>
            <a:rPr lang="ru-RU" sz="1400" b="1" dirty="0" smtClean="0">
              <a:latin typeface="+mj-lt"/>
            </a:rPr>
            <a:t>Сильные стороны </a:t>
          </a:r>
          <a:r>
            <a:rPr lang="ru-RU" sz="1400" dirty="0" smtClean="0">
              <a:latin typeface="+mj-lt"/>
            </a:rPr>
            <a:t>(</a:t>
          </a:r>
          <a:r>
            <a:rPr lang="ru-RU" sz="1400" dirty="0" err="1" smtClean="0">
              <a:latin typeface="+mj-lt"/>
            </a:rPr>
            <a:t>самообследование</a:t>
          </a:r>
          <a:r>
            <a:rPr lang="ru-RU" sz="1400" dirty="0" smtClean="0">
              <a:latin typeface="+mj-lt"/>
            </a:rPr>
            <a:t>)</a:t>
          </a:r>
        </a:p>
        <a:p>
          <a:r>
            <a:rPr lang="en-US" sz="1400" dirty="0" smtClean="0">
              <a:effectLst/>
              <a:latin typeface="+mj-lt"/>
              <a:ea typeface="Calibri"/>
            </a:rPr>
            <a:t>SWOT</a:t>
          </a:r>
          <a:r>
            <a:rPr lang="ru-RU" sz="1400" dirty="0" smtClean="0">
              <a:effectLst/>
              <a:latin typeface="+mj-lt"/>
              <a:ea typeface="Calibri"/>
            </a:rPr>
            <a:t> – анализ потенциала развития </a:t>
          </a:r>
          <a:r>
            <a:rPr lang="ru-RU" sz="1400" dirty="0" smtClean="0">
              <a:latin typeface="+mj-lt"/>
            </a:rPr>
            <a:t> </a:t>
          </a:r>
          <a:endParaRPr lang="ru-RU" sz="1400" dirty="0">
            <a:latin typeface="+mj-lt"/>
          </a:endParaRPr>
        </a:p>
      </dgm:t>
    </dgm:pt>
    <dgm:pt modelId="{4A6C9198-3F87-431A-9636-10A4D058057F}" type="parTrans" cxnId="{155BEB95-BB13-40D2-9F81-33FC1EA8F58F}">
      <dgm:prSet/>
      <dgm:spPr/>
      <dgm:t>
        <a:bodyPr/>
        <a:lstStyle/>
        <a:p>
          <a:endParaRPr lang="ru-RU" sz="1100"/>
        </a:p>
      </dgm:t>
    </dgm:pt>
    <dgm:pt modelId="{BBD86FF8-AC39-482D-B376-E0408823EB7F}" type="sibTrans" cxnId="{155BEB95-BB13-40D2-9F81-33FC1EA8F58F}">
      <dgm:prSet/>
      <dgm:spPr/>
      <dgm:t>
        <a:bodyPr/>
        <a:lstStyle/>
        <a:p>
          <a:endParaRPr lang="ru-RU" sz="1100"/>
        </a:p>
      </dgm:t>
    </dgm:pt>
    <dgm:pt modelId="{5390EC8E-D2DB-4967-BD75-DE76A7E4FE2E}">
      <dgm:prSet phldrT="[Текст]" custT="1"/>
      <dgm:spPr/>
      <dgm:t>
        <a:bodyPr/>
        <a:lstStyle/>
        <a:p>
          <a:r>
            <a:rPr lang="ru-RU" sz="1050" dirty="0" smtClean="0"/>
            <a:t>Обеспечение доступности образования всем категориям детей микрорайона </a:t>
          </a:r>
          <a:endParaRPr lang="ru-RU" sz="1050" dirty="0"/>
        </a:p>
      </dgm:t>
    </dgm:pt>
    <dgm:pt modelId="{5C1C51C8-8FCE-4CA6-842F-9E3BDD529D9B}" type="parTrans" cxnId="{8C93BB55-964C-4E06-8D22-0F9D954EAED4}">
      <dgm:prSet/>
      <dgm:spPr/>
      <dgm:t>
        <a:bodyPr/>
        <a:lstStyle/>
        <a:p>
          <a:endParaRPr lang="ru-RU" sz="1100"/>
        </a:p>
      </dgm:t>
    </dgm:pt>
    <dgm:pt modelId="{BD799D5D-066C-4D2F-9B81-77C71A042E8B}" type="sibTrans" cxnId="{8C93BB55-964C-4E06-8D22-0F9D954EAED4}">
      <dgm:prSet/>
      <dgm:spPr/>
      <dgm:t>
        <a:bodyPr/>
        <a:lstStyle/>
        <a:p>
          <a:endParaRPr lang="ru-RU" sz="1100"/>
        </a:p>
      </dgm:t>
    </dgm:pt>
    <dgm:pt modelId="{4BBE5A34-71AC-41B0-9D7B-1F5EDED740DF}">
      <dgm:prSet phldrT="[Текст]" custT="1"/>
      <dgm:spPr/>
      <dgm:t>
        <a:bodyPr/>
        <a:lstStyle/>
        <a:p>
          <a:r>
            <a:rPr lang="ru-RU" sz="1050" dirty="0" smtClean="0"/>
            <a:t>Положительная мотивация АУП и педагогов  к улучшению образовательных результатов</a:t>
          </a:r>
          <a:endParaRPr lang="ru-RU" sz="1050" dirty="0"/>
        </a:p>
      </dgm:t>
    </dgm:pt>
    <dgm:pt modelId="{71D85C73-13E0-4A2F-AF81-4B50E8DED445}" type="parTrans" cxnId="{18F11251-2851-47A6-8E3A-91B6298C9193}">
      <dgm:prSet/>
      <dgm:spPr/>
      <dgm:t>
        <a:bodyPr/>
        <a:lstStyle/>
        <a:p>
          <a:endParaRPr lang="ru-RU" sz="1100"/>
        </a:p>
      </dgm:t>
    </dgm:pt>
    <dgm:pt modelId="{2D0A6AC9-E100-40C1-BE0E-119883E08E6D}" type="sibTrans" cxnId="{18F11251-2851-47A6-8E3A-91B6298C9193}">
      <dgm:prSet/>
      <dgm:spPr/>
      <dgm:t>
        <a:bodyPr/>
        <a:lstStyle/>
        <a:p>
          <a:endParaRPr lang="ru-RU" sz="1100"/>
        </a:p>
      </dgm:t>
    </dgm:pt>
    <dgm:pt modelId="{49977511-C9F8-455C-86C8-5FA1BED59DA4}">
      <dgm:prSet custT="1"/>
      <dgm:spPr/>
      <dgm:t>
        <a:bodyPr/>
        <a:lstStyle/>
        <a:p>
          <a:r>
            <a:rPr lang="ru-RU" sz="1050" dirty="0" smtClean="0"/>
            <a:t>Высокие </a:t>
          </a:r>
          <a:r>
            <a:rPr lang="ru-RU" sz="1050" dirty="0" err="1" smtClean="0"/>
            <a:t>имиджевые</a:t>
          </a:r>
          <a:r>
            <a:rPr lang="ru-RU" sz="1050" dirty="0" smtClean="0"/>
            <a:t> характеристики и качество обучения  в кадетских классах</a:t>
          </a:r>
          <a:endParaRPr lang="ru-RU" sz="1050" dirty="0"/>
        </a:p>
      </dgm:t>
    </dgm:pt>
    <dgm:pt modelId="{554E33FB-D256-4785-87DD-6F394BE88FBE}" type="parTrans" cxnId="{C65B8BCD-F2A1-4DC1-88B6-260D6F44F6BB}">
      <dgm:prSet/>
      <dgm:spPr/>
      <dgm:t>
        <a:bodyPr/>
        <a:lstStyle/>
        <a:p>
          <a:endParaRPr lang="ru-RU" sz="1100"/>
        </a:p>
      </dgm:t>
    </dgm:pt>
    <dgm:pt modelId="{EEEC3EB0-6BB0-47C4-8419-30E9E0B302F4}" type="sibTrans" cxnId="{C65B8BCD-F2A1-4DC1-88B6-260D6F44F6BB}">
      <dgm:prSet/>
      <dgm:spPr/>
      <dgm:t>
        <a:bodyPr/>
        <a:lstStyle/>
        <a:p>
          <a:endParaRPr lang="ru-RU" sz="1100"/>
        </a:p>
      </dgm:t>
    </dgm:pt>
    <dgm:pt modelId="{09899EC7-9029-48B3-9095-EF14AA1AAB19}">
      <dgm:prSet custT="1"/>
      <dgm:spPr/>
      <dgm:t>
        <a:bodyPr/>
        <a:lstStyle/>
        <a:p>
          <a:r>
            <a:rPr lang="ru-RU" sz="1050" dirty="0" smtClean="0"/>
            <a:t>Результативная воспитательная работа </a:t>
          </a:r>
          <a:endParaRPr lang="ru-RU" sz="1050" dirty="0"/>
        </a:p>
      </dgm:t>
    </dgm:pt>
    <dgm:pt modelId="{FB3C7377-F72E-454D-9ED6-832155C9DC8E}" type="parTrans" cxnId="{53BF0E02-D8EC-4008-83C9-1709A85E25EC}">
      <dgm:prSet/>
      <dgm:spPr/>
      <dgm:t>
        <a:bodyPr/>
        <a:lstStyle/>
        <a:p>
          <a:endParaRPr lang="ru-RU" sz="1100"/>
        </a:p>
      </dgm:t>
    </dgm:pt>
    <dgm:pt modelId="{76001168-32AA-43CC-ACB2-7638CA83F049}" type="sibTrans" cxnId="{53BF0E02-D8EC-4008-83C9-1709A85E25EC}">
      <dgm:prSet/>
      <dgm:spPr/>
      <dgm:t>
        <a:bodyPr/>
        <a:lstStyle/>
        <a:p>
          <a:endParaRPr lang="ru-RU" sz="1100"/>
        </a:p>
      </dgm:t>
    </dgm:pt>
    <dgm:pt modelId="{5FFEED87-CA73-49E6-A269-E3AD33E35131}">
      <dgm:prSet custT="1"/>
      <dgm:spPr/>
      <dgm:t>
        <a:bodyPr/>
        <a:lstStyle/>
        <a:p>
          <a:r>
            <a:rPr lang="ru-RU" sz="1050" dirty="0" smtClean="0"/>
            <a:t>Стабильно высокие результаты ОГЭ, ЕГЭ по гуманитарному профилю</a:t>
          </a:r>
          <a:endParaRPr lang="ru-RU" sz="1050" dirty="0"/>
        </a:p>
      </dgm:t>
    </dgm:pt>
    <dgm:pt modelId="{219523CC-D762-4857-85DA-712DABA69E27}" type="parTrans" cxnId="{EFE0ABA8-FCD5-4E2F-9623-D8B1C6EF2229}">
      <dgm:prSet/>
      <dgm:spPr/>
      <dgm:t>
        <a:bodyPr/>
        <a:lstStyle/>
        <a:p>
          <a:endParaRPr lang="ru-RU" sz="1100"/>
        </a:p>
      </dgm:t>
    </dgm:pt>
    <dgm:pt modelId="{F89A5AE2-26F3-479F-9644-6837B9DA3A34}" type="sibTrans" cxnId="{EFE0ABA8-FCD5-4E2F-9623-D8B1C6EF2229}">
      <dgm:prSet/>
      <dgm:spPr/>
      <dgm:t>
        <a:bodyPr/>
        <a:lstStyle/>
        <a:p>
          <a:endParaRPr lang="ru-RU" sz="1100"/>
        </a:p>
      </dgm:t>
    </dgm:pt>
    <dgm:pt modelId="{BB9F5B48-C9CC-470A-B5C2-8F3DB6F21D79}">
      <dgm:prSet custT="1"/>
      <dgm:spPr/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Недостаточная предметная и методическая компетентность педагогов</a:t>
          </a:r>
          <a:endParaRPr lang="ru-RU" sz="1200" b="0" dirty="0">
            <a:solidFill>
              <a:schemeClr val="tx1"/>
            </a:solidFill>
          </a:endParaRPr>
        </a:p>
      </dgm:t>
    </dgm:pt>
    <dgm:pt modelId="{96F40895-9F50-4693-9E7E-3F76E9A78129}" type="parTrans" cxnId="{B864A50F-BCDD-4658-BA6D-50CF17C50DD8}">
      <dgm:prSet/>
      <dgm:spPr/>
      <dgm:t>
        <a:bodyPr/>
        <a:lstStyle/>
        <a:p>
          <a:endParaRPr lang="ru-RU" sz="1100"/>
        </a:p>
      </dgm:t>
    </dgm:pt>
    <dgm:pt modelId="{4F26E14E-50FE-40B4-9401-5377D1B91DE6}" type="sibTrans" cxnId="{B864A50F-BCDD-4658-BA6D-50CF17C50DD8}">
      <dgm:prSet/>
      <dgm:spPr/>
      <dgm:t>
        <a:bodyPr/>
        <a:lstStyle/>
        <a:p>
          <a:endParaRPr lang="ru-RU" sz="1100"/>
        </a:p>
      </dgm:t>
    </dgm:pt>
    <dgm:pt modelId="{D9F3F725-D681-4C7B-903A-E161DA77EFC2}">
      <dgm:prSet custT="1"/>
      <dgm:spPr/>
      <dgm:t>
        <a:bodyPr/>
        <a:lstStyle/>
        <a:p>
          <a:r>
            <a:rPr lang="ru-RU" sz="1100" b="1" dirty="0" smtClean="0"/>
            <a:t>Высокая доля обучающихся с ОВЗ</a:t>
          </a:r>
          <a:endParaRPr lang="ru-RU" sz="1100" b="1" dirty="0"/>
        </a:p>
      </dgm:t>
    </dgm:pt>
    <dgm:pt modelId="{6C54F6A5-1F66-4937-8758-617D5D886E45}" type="parTrans" cxnId="{F8BFD01C-06D4-44E9-9977-FA95AB607591}">
      <dgm:prSet/>
      <dgm:spPr/>
      <dgm:t>
        <a:bodyPr/>
        <a:lstStyle/>
        <a:p>
          <a:endParaRPr lang="ru-RU" sz="1100"/>
        </a:p>
      </dgm:t>
    </dgm:pt>
    <dgm:pt modelId="{BEEAA878-9A41-4ECC-B010-4973DAA4F725}" type="sibTrans" cxnId="{F8BFD01C-06D4-44E9-9977-FA95AB607591}">
      <dgm:prSet/>
      <dgm:spPr/>
      <dgm:t>
        <a:bodyPr/>
        <a:lstStyle/>
        <a:p>
          <a:endParaRPr lang="ru-RU" sz="1100"/>
        </a:p>
      </dgm:t>
    </dgm:pt>
    <dgm:pt modelId="{045A751E-94AC-40C8-BB33-9A4369D06C56}">
      <dgm:prSet custT="1"/>
      <dgm:spPr/>
      <dgm:t>
        <a:bodyPr/>
        <a:lstStyle/>
        <a:p>
          <a:r>
            <a:rPr lang="ru-RU" sz="1100" dirty="0" smtClean="0"/>
            <a:t>Низкая учебная мотивация обучающихся</a:t>
          </a:r>
          <a:endParaRPr lang="ru-RU" sz="1100" dirty="0"/>
        </a:p>
      </dgm:t>
    </dgm:pt>
    <dgm:pt modelId="{6075D1C6-61D6-413E-9CE4-B91AB952E3D4}" type="parTrans" cxnId="{D014E27D-FC77-40B3-83B0-155312529506}">
      <dgm:prSet/>
      <dgm:spPr/>
      <dgm:t>
        <a:bodyPr/>
        <a:lstStyle/>
        <a:p>
          <a:endParaRPr lang="ru-RU" sz="1100"/>
        </a:p>
      </dgm:t>
    </dgm:pt>
    <dgm:pt modelId="{AA869424-EBFB-4B7F-9C90-F05CE0B161C5}" type="sibTrans" cxnId="{D014E27D-FC77-40B3-83B0-155312529506}">
      <dgm:prSet/>
      <dgm:spPr/>
      <dgm:t>
        <a:bodyPr/>
        <a:lstStyle/>
        <a:p>
          <a:endParaRPr lang="ru-RU" sz="1100"/>
        </a:p>
      </dgm:t>
    </dgm:pt>
    <dgm:pt modelId="{488A7255-703B-4918-86F7-AF44378A3D5E}" type="pres">
      <dgm:prSet presAssocID="{8A9DB6A6-17DE-45A6-8B15-982EF873F0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C6C6C7-19DC-4405-B9AF-C61416F395D9}" type="pres">
      <dgm:prSet presAssocID="{94A07D9D-5C4C-407A-8A3A-DC8D336A5C2E}" presName="root" presStyleCnt="0"/>
      <dgm:spPr/>
    </dgm:pt>
    <dgm:pt modelId="{A08C363D-5C57-42E0-9A9C-13CF7C2EE283}" type="pres">
      <dgm:prSet presAssocID="{94A07D9D-5C4C-407A-8A3A-DC8D336A5C2E}" presName="rootComposite" presStyleCnt="0"/>
      <dgm:spPr/>
    </dgm:pt>
    <dgm:pt modelId="{DED8092E-10D3-4C5B-8684-225DE52E965C}" type="pres">
      <dgm:prSet presAssocID="{94A07D9D-5C4C-407A-8A3A-DC8D336A5C2E}" presName="rootText" presStyleLbl="node1" presStyleIdx="0" presStyleCnt="2" custScaleX="444522" custScaleY="215731"/>
      <dgm:spPr/>
      <dgm:t>
        <a:bodyPr/>
        <a:lstStyle/>
        <a:p>
          <a:endParaRPr lang="ru-RU"/>
        </a:p>
      </dgm:t>
    </dgm:pt>
    <dgm:pt modelId="{B083A4DF-72AA-4FAB-BCA9-1517C4D37D5A}" type="pres">
      <dgm:prSet presAssocID="{94A07D9D-5C4C-407A-8A3A-DC8D336A5C2E}" presName="rootConnector" presStyleLbl="node1" presStyleIdx="0" presStyleCnt="2"/>
      <dgm:spPr/>
      <dgm:t>
        <a:bodyPr/>
        <a:lstStyle/>
        <a:p>
          <a:endParaRPr lang="ru-RU"/>
        </a:p>
      </dgm:t>
    </dgm:pt>
    <dgm:pt modelId="{DBBFC13C-A250-486E-801F-6383AD1E8823}" type="pres">
      <dgm:prSet presAssocID="{94A07D9D-5C4C-407A-8A3A-DC8D336A5C2E}" presName="childShape" presStyleCnt="0"/>
      <dgm:spPr/>
    </dgm:pt>
    <dgm:pt modelId="{C0372870-9FF6-400A-9F51-91A3CA564DCC}" type="pres">
      <dgm:prSet presAssocID="{F154EC65-6C0C-4E2C-ABF8-F02CD31A98BC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B4AA550B-EC96-495C-AAAC-E9D09D0FB8C4}" type="pres">
      <dgm:prSet presAssocID="{F1EBA11C-6C09-4067-8BBC-653105A53C97}" presName="childText" presStyleLbl="bgAcc1" presStyleIdx="0" presStyleCnt="10" custScaleX="463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FE7C4-5743-47C8-BF76-77A5A39A0E07}" type="pres">
      <dgm:prSet presAssocID="{B6A40C3F-0D7E-4B4B-A103-67BA7B00ACFC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0FC9256B-89CA-47C1-AAC3-D93CA751FF2F}" type="pres">
      <dgm:prSet presAssocID="{154E4144-FCC4-4FCF-8CFD-586D78FCF159}" presName="childText" presStyleLbl="bgAcc1" presStyleIdx="1" presStyleCnt="10" custScaleX="464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5C486-93E9-44E6-BCAD-BBC6EADBD527}" type="pres">
      <dgm:prSet presAssocID="{96F40895-9F50-4693-9E7E-3F76E9A78129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AF8EC6CC-8E29-48A5-A594-931592931228}" type="pres">
      <dgm:prSet presAssocID="{BB9F5B48-C9CC-470A-B5C2-8F3DB6F21D79}" presName="childText" presStyleLbl="bgAcc1" presStyleIdx="2" presStyleCnt="10" custScaleX="451122" custScaleY="215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5DEF-6FD9-46C6-B301-2BC20C621D13}" type="pres">
      <dgm:prSet presAssocID="{6C54F6A5-1F66-4937-8758-617D5D886E45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0BA7D9FB-18C7-4506-898A-AEF9AF188666}" type="pres">
      <dgm:prSet presAssocID="{D9F3F725-D681-4C7B-903A-E161DA77EFC2}" presName="childText" presStyleLbl="bgAcc1" presStyleIdx="3" presStyleCnt="10" custScaleX="51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42D6D-BDF0-4A62-BB54-941DC372EE29}" type="pres">
      <dgm:prSet presAssocID="{6075D1C6-61D6-413E-9CE4-B91AB952E3D4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F4695B86-A9D6-40B5-B4E1-81A5AC3D41B9}" type="pres">
      <dgm:prSet presAssocID="{045A751E-94AC-40C8-BB33-9A4369D06C56}" presName="childText" presStyleLbl="bgAcc1" presStyleIdx="4" presStyleCnt="10" custScaleX="430884" custScaleY="12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CDA3E-D4A1-40BD-A2FF-2E8F7057D7D5}" type="pres">
      <dgm:prSet presAssocID="{56244D4B-4F97-46FD-9097-202972ABE4E7}" presName="root" presStyleCnt="0"/>
      <dgm:spPr/>
    </dgm:pt>
    <dgm:pt modelId="{0F649B6C-2D95-4636-A4B4-36A4598D4F39}" type="pres">
      <dgm:prSet presAssocID="{56244D4B-4F97-46FD-9097-202972ABE4E7}" presName="rootComposite" presStyleCnt="0"/>
      <dgm:spPr/>
    </dgm:pt>
    <dgm:pt modelId="{4E455F69-7919-435D-B4D0-C19347CDB24C}" type="pres">
      <dgm:prSet presAssocID="{56244D4B-4F97-46FD-9097-202972ABE4E7}" presName="rootText" presStyleLbl="node1" presStyleIdx="1" presStyleCnt="2" custScaleX="554921" custScaleY="208295"/>
      <dgm:spPr/>
      <dgm:t>
        <a:bodyPr/>
        <a:lstStyle/>
        <a:p>
          <a:endParaRPr lang="ru-RU"/>
        </a:p>
      </dgm:t>
    </dgm:pt>
    <dgm:pt modelId="{A9DCFD74-4B65-424B-9477-3B3D226EDEBD}" type="pres">
      <dgm:prSet presAssocID="{56244D4B-4F97-46FD-9097-202972ABE4E7}" presName="rootConnector" presStyleLbl="node1" presStyleIdx="1" presStyleCnt="2"/>
      <dgm:spPr/>
      <dgm:t>
        <a:bodyPr/>
        <a:lstStyle/>
        <a:p>
          <a:endParaRPr lang="ru-RU"/>
        </a:p>
      </dgm:t>
    </dgm:pt>
    <dgm:pt modelId="{DB0F9144-74B6-4DE3-978E-6670FC9E7BF5}" type="pres">
      <dgm:prSet presAssocID="{56244D4B-4F97-46FD-9097-202972ABE4E7}" presName="childShape" presStyleCnt="0"/>
      <dgm:spPr/>
    </dgm:pt>
    <dgm:pt modelId="{7C8F5819-300A-4198-912C-5CCF070D476E}" type="pres">
      <dgm:prSet presAssocID="{5C1C51C8-8FCE-4CA6-842F-9E3BDD529D9B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3656890B-034B-4C44-9252-E3D99123C47A}" type="pres">
      <dgm:prSet presAssocID="{5390EC8E-D2DB-4967-BD75-DE76A7E4FE2E}" presName="childText" presStyleLbl="bgAcc1" presStyleIdx="5" presStyleCnt="10" custScaleX="485944" custScaleY="153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45683-9FAA-4EAA-BF45-156B22BB39CA}" type="pres">
      <dgm:prSet presAssocID="{71D85C73-13E0-4A2F-AF81-4B50E8DED445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158ABDC1-69F7-44B5-9BB4-1028ECCD4978}" type="pres">
      <dgm:prSet presAssocID="{4BBE5A34-71AC-41B0-9D7B-1F5EDED740DF}" presName="childText" presStyleLbl="bgAcc1" presStyleIdx="6" presStyleCnt="10" custScaleX="482738" custScaleY="185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C1DEB-4F4B-4E0D-875F-5CE92A31ECCC}" type="pres">
      <dgm:prSet presAssocID="{554E33FB-D256-4785-87DD-6F394BE88FBE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C1709C62-6534-4791-BDBE-AC7AB95EA4CA}" type="pres">
      <dgm:prSet presAssocID="{49977511-C9F8-455C-86C8-5FA1BED59DA4}" presName="childText" presStyleLbl="bgAcc1" presStyleIdx="7" presStyleCnt="10" custScaleX="474298" custScaleY="15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3B19C-71E3-44F0-91CE-0FA3254A7895}" type="pres">
      <dgm:prSet presAssocID="{FB3C7377-F72E-454D-9ED6-832155C9DC8E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928469AD-0057-42EE-A143-CA6742B46363}" type="pres">
      <dgm:prSet presAssocID="{09899EC7-9029-48B3-9095-EF14AA1AAB19}" presName="childText" presStyleLbl="bgAcc1" presStyleIdx="8" presStyleCnt="10" custScaleX="487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90473-1C6E-4FD9-99C1-A62945CF94AC}" type="pres">
      <dgm:prSet presAssocID="{219523CC-D762-4857-85DA-712DABA69E27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BEC8B35B-088A-4C2E-9F09-1F4EE89E0280}" type="pres">
      <dgm:prSet presAssocID="{5FFEED87-CA73-49E6-A269-E3AD33E35131}" presName="childText" presStyleLbl="bgAcc1" presStyleIdx="9" presStyleCnt="10" custScaleX="481509" custScaleY="144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3251F-897F-4DDA-B38D-CBD75B21499E}" type="presOf" srcId="{219523CC-D762-4857-85DA-712DABA69E27}" destId="{B6890473-1C6E-4FD9-99C1-A62945CF94AC}" srcOrd="0" destOrd="0" presId="urn:microsoft.com/office/officeart/2005/8/layout/hierarchy3"/>
    <dgm:cxn modelId="{50F5F275-8157-46A6-ACF2-68C202BFAFED}" type="presOf" srcId="{71D85C73-13E0-4A2F-AF81-4B50E8DED445}" destId="{1FB45683-9FAA-4EAA-BF45-156B22BB39CA}" srcOrd="0" destOrd="0" presId="urn:microsoft.com/office/officeart/2005/8/layout/hierarchy3"/>
    <dgm:cxn modelId="{5848553B-038E-4EC0-AABD-3AE94CB7E976}" type="presOf" srcId="{5390EC8E-D2DB-4967-BD75-DE76A7E4FE2E}" destId="{3656890B-034B-4C44-9252-E3D99123C47A}" srcOrd="0" destOrd="0" presId="urn:microsoft.com/office/officeart/2005/8/layout/hierarchy3"/>
    <dgm:cxn modelId="{C65B8BCD-F2A1-4DC1-88B6-260D6F44F6BB}" srcId="{56244D4B-4F97-46FD-9097-202972ABE4E7}" destId="{49977511-C9F8-455C-86C8-5FA1BED59DA4}" srcOrd="2" destOrd="0" parTransId="{554E33FB-D256-4785-87DD-6F394BE88FBE}" sibTransId="{EEEC3EB0-6BB0-47C4-8419-30E9E0B302F4}"/>
    <dgm:cxn modelId="{D014E27D-FC77-40B3-83B0-155312529506}" srcId="{94A07D9D-5C4C-407A-8A3A-DC8D336A5C2E}" destId="{045A751E-94AC-40C8-BB33-9A4369D06C56}" srcOrd="4" destOrd="0" parTransId="{6075D1C6-61D6-413E-9CE4-B91AB952E3D4}" sibTransId="{AA869424-EBFB-4B7F-9C90-F05CE0B161C5}"/>
    <dgm:cxn modelId="{8DEAB026-6AF8-4682-9A7B-E54A5A466E65}" type="presOf" srcId="{BB9F5B48-C9CC-470A-B5C2-8F3DB6F21D79}" destId="{AF8EC6CC-8E29-48A5-A594-931592931228}" srcOrd="0" destOrd="0" presId="urn:microsoft.com/office/officeart/2005/8/layout/hierarchy3"/>
    <dgm:cxn modelId="{42B30219-765D-418D-AE6F-FE8DACE68F71}" type="presOf" srcId="{F154EC65-6C0C-4E2C-ABF8-F02CD31A98BC}" destId="{C0372870-9FF6-400A-9F51-91A3CA564DCC}" srcOrd="0" destOrd="0" presId="urn:microsoft.com/office/officeart/2005/8/layout/hierarchy3"/>
    <dgm:cxn modelId="{C4D10281-3CD7-4CD1-87F3-2750427C6931}" type="presOf" srcId="{49977511-C9F8-455C-86C8-5FA1BED59DA4}" destId="{C1709C62-6534-4791-BDBE-AC7AB95EA4CA}" srcOrd="0" destOrd="0" presId="urn:microsoft.com/office/officeart/2005/8/layout/hierarchy3"/>
    <dgm:cxn modelId="{B864A50F-BCDD-4658-BA6D-50CF17C50DD8}" srcId="{94A07D9D-5C4C-407A-8A3A-DC8D336A5C2E}" destId="{BB9F5B48-C9CC-470A-B5C2-8F3DB6F21D79}" srcOrd="2" destOrd="0" parTransId="{96F40895-9F50-4693-9E7E-3F76E9A78129}" sibTransId="{4F26E14E-50FE-40B4-9401-5377D1B91DE6}"/>
    <dgm:cxn modelId="{0C34259B-5781-4152-87F8-42553EB5CDF2}" type="presOf" srcId="{154E4144-FCC4-4FCF-8CFD-586D78FCF159}" destId="{0FC9256B-89CA-47C1-AAC3-D93CA751FF2F}" srcOrd="0" destOrd="0" presId="urn:microsoft.com/office/officeart/2005/8/layout/hierarchy3"/>
    <dgm:cxn modelId="{8C93BB55-964C-4E06-8D22-0F9D954EAED4}" srcId="{56244D4B-4F97-46FD-9097-202972ABE4E7}" destId="{5390EC8E-D2DB-4967-BD75-DE76A7E4FE2E}" srcOrd="0" destOrd="0" parTransId="{5C1C51C8-8FCE-4CA6-842F-9E3BDD529D9B}" sibTransId="{BD799D5D-066C-4D2F-9B81-77C71A042E8B}"/>
    <dgm:cxn modelId="{24A3F3C2-D96B-4FC5-B837-424A3781A1BD}" type="presOf" srcId="{94A07D9D-5C4C-407A-8A3A-DC8D336A5C2E}" destId="{B083A4DF-72AA-4FAB-BCA9-1517C4D37D5A}" srcOrd="1" destOrd="0" presId="urn:microsoft.com/office/officeart/2005/8/layout/hierarchy3"/>
    <dgm:cxn modelId="{03DDFF3A-316C-4A77-B45C-4CDA95FFDC6F}" type="presOf" srcId="{6C54F6A5-1F66-4937-8758-617D5D886E45}" destId="{27E95DEF-6FD9-46C6-B301-2BC20C621D13}" srcOrd="0" destOrd="0" presId="urn:microsoft.com/office/officeart/2005/8/layout/hierarchy3"/>
    <dgm:cxn modelId="{44AE78B8-4E9C-4D90-8BB0-C892DC5C7B4C}" type="presOf" srcId="{D9F3F725-D681-4C7B-903A-E161DA77EFC2}" destId="{0BA7D9FB-18C7-4506-898A-AEF9AF188666}" srcOrd="0" destOrd="0" presId="urn:microsoft.com/office/officeart/2005/8/layout/hierarchy3"/>
    <dgm:cxn modelId="{3039981C-C503-4BDB-9D0D-FE7059F13857}" type="presOf" srcId="{5FFEED87-CA73-49E6-A269-E3AD33E35131}" destId="{BEC8B35B-088A-4C2E-9F09-1F4EE89E0280}" srcOrd="0" destOrd="0" presId="urn:microsoft.com/office/officeart/2005/8/layout/hierarchy3"/>
    <dgm:cxn modelId="{B5F60747-C9E0-4FC4-881F-D07E21BA3634}" type="presOf" srcId="{8A9DB6A6-17DE-45A6-8B15-982EF873F0C4}" destId="{488A7255-703B-4918-86F7-AF44378A3D5E}" srcOrd="0" destOrd="0" presId="urn:microsoft.com/office/officeart/2005/8/layout/hierarchy3"/>
    <dgm:cxn modelId="{347CC242-5BEE-4269-94BF-8F8B0CBD46AF}" type="presOf" srcId="{4BBE5A34-71AC-41B0-9D7B-1F5EDED740DF}" destId="{158ABDC1-69F7-44B5-9BB4-1028ECCD4978}" srcOrd="0" destOrd="0" presId="urn:microsoft.com/office/officeart/2005/8/layout/hierarchy3"/>
    <dgm:cxn modelId="{9435A7F3-9703-4A55-B7FF-1D35784369AB}" type="presOf" srcId="{56244D4B-4F97-46FD-9097-202972ABE4E7}" destId="{4E455F69-7919-435D-B4D0-C19347CDB24C}" srcOrd="0" destOrd="0" presId="urn:microsoft.com/office/officeart/2005/8/layout/hierarchy3"/>
    <dgm:cxn modelId="{70E0445B-C1DF-404D-806E-4DABC5B20687}" type="presOf" srcId="{6075D1C6-61D6-413E-9CE4-B91AB952E3D4}" destId="{4FE42D6D-BDF0-4A62-BB54-941DC372EE29}" srcOrd="0" destOrd="0" presId="urn:microsoft.com/office/officeart/2005/8/layout/hierarchy3"/>
    <dgm:cxn modelId="{8DB695A5-477A-4116-AC41-EF3B691C6C10}" type="presOf" srcId="{045A751E-94AC-40C8-BB33-9A4369D06C56}" destId="{F4695B86-A9D6-40B5-B4E1-81A5AC3D41B9}" srcOrd="0" destOrd="0" presId="urn:microsoft.com/office/officeart/2005/8/layout/hierarchy3"/>
    <dgm:cxn modelId="{53BF0E02-D8EC-4008-83C9-1709A85E25EC}" srcId="{56244D4B-4F97-46FD-9097-202972ABE4E7}" destId="{09899EC7-9029-48B3-9095-EF14AA1AAB19}" srcOrd="3" destOrd="0" parTransId="{FB3C7377-F72E-454D-9ED6-832155C9DC8E}" sibTransId="{76001168-32AA-43CC-ACB2-7638CA83F049}"/>
    <dgm:cxn modelId="{155BEB95-BB13-40D2-9F81-33FC1EA8F58F}" srcId="{8A9DB6A6-17DE-45A6-8B15-982EF873F0C4}" destId="{56244D4B-4F97-46FD-9097-202972ABE4E7}" srcOrd="1" destOrd="0" parTransId="{4A6C9198-3F87-431A-9636-10A4D058057F}" sibTransId="{BBD86FF8-AC39-482D-B376-E0408823EB7F}"/>
    <dgm:cxn modelId="{1F6E6BF9-A424-4D75-9399-355ADED106C5}" srcId="{8A9DB6A6-17DE-45A6-8B15-982EF873F0C4}" destId="{94A07D9D-5C4C-407A-8A3A-DC8D336A5C2E}" srcOrd="0" destOrd="0" parTransId="{D3345336-1B43-4EF0-91BB-2C5610975DE4}" sibTransId="{C63CB48A-171A-420B-A965-66070367BC91}"/>
    <dgm:cxn modelId="{72CD15C3-3EB5-499A-A24D-0DFA155DC009}" type="presOf" srcId="{96F40895-9F50-4693-9E7E-3F76E9A78129}" destId="{4395C486-93E9-44E6-BCAD-BBC6EADBD527}" srcOrd="0" destOrd="0" presId="urn:microsoft.com/office/officeart/2005/8/layout/hierarchy3"/>
    <dgm:cxn modelId="{7A95ED6C-BBC1-4007-8BAE-E5AD192C640E}" type="presOf" srcId="{5C1C51C8-8FCE-4CA6-842F-9E3BDD529D9B}" destId="{7C8F5819-300A-4198-912C-5CCF070D476E}" srcOrd="0" destOrd="0" presId="urn:microsoft.com/office/officeart/2005/8/layout/hierarchy3"/>
    <dgm:cxn modelId="{F0E09D9F-9B39-483D-83CC-340DE70848E6}" type="presOf" srcId="{554E33FB-D256-4785-87DD-6F394BE88FBE}" destId="{6BFC1DEB-4F4B-4E0D-875F-5CE92A31ECCC}" srcOrd="0" destOrd="0" presId="urn:microsoft.com/office/officeart/2005/8/layout/hierarchy3"/>
    <dgm:cxn modelId="{F8BFD01C-06D4-44E9-9977-FA95AB607591}" srcId="{94A07D9D-5C4C-407A-8A3A-DC8D336A5C2E}" destId="{D9F3F725-D681-4C7B-903A-E161DA77EFC2}" srcOrd="3" destOrd="0" parTransId="{6C54F6A5-1F66-4937-8758-617D5D886E45}" sibTransId="{BEEAA878-9A41-4ECC-B010-4973DAA4F725}"/>
    <dgm:cxn modelId="{4C387522-FC93-4533-9893-EE50BAC7D5AF}" type="presOf" srcId="{FB3C7377-F72E-454D-9ED6-832155C9DC8E}" destId="{7E43B19C-71E3-44F0-91CE-0FA3254A7895}" srcOrd="0" destOrd="0" presId="urn:microsoft.com/office/officeart/2005/8/layout/hierarchy3"/>
    <dgm:cxn modelId="{29654262-B101-4F7E-A260-5A6C9AA6E20D}" type="presOf" srcId="{56244D4B-4F97-46FD-9097-202972ABE4E7}" destId="{A9DCFD74-4B65-424B-9477-3B3D226EDEBD}" srcOrd="1" destOrd="0" presId="urn:microsoft.com/office/officeart/2005/8/layout/hierarchy3"/>
    <dgm:cxn modelId="{2464E31C-69BB-499E-92B1-25ADC9084C08}" type="presOf" srcId="{94A07D9D-5C4C-407A-8A3A-DC8D336A5C2E}" destId="{DED8092E-10D3-4C5B-8684-225DE52E965C}" srcOrd="0" destOrd="0" presId="urn:microsoft.com/office/officeart/2005/8/layout/hierarchy3"/>
    <dgm:cxn modelId="{DD2C3FC1-D4F9-46C2-865A-4F45333D59E2}" type="presOf" srcId="{B6A40C3F-0D7E-4B4B-A103-67BA7B00ACFC}" destId="{A9AFE7C4-5743-47C8-BF76-77A5A39A0E07}" srcOrd="0" destOrd="0" presId="urn:microsoft.com/office/officeart/2005/8/layout/hierarchy3"/>
    <dgm:cxn modelId="{18F11251-2851-47A6-8E3A-91B6298C9193}" srcId="{56244D4B-4F97-46FD-9097-202972ABE4E7}" destId="{4BBE5A34-71AC-41B0-9D7B-1F5EDED740DF}" srcOrd="1" destOrd="0" parTransId="{71D85C73-13E0-4A2F-AF81-4B50E8DED445}" sibTransId="{2D0A6AC9-E100-40C1-BE0E-119883E08E6D}"/>
    <dgm:cxn modelId="{F07652AB-1D5D-412F-B0C8-A2EE814AF4A1}" type="presOf" srcId="{F1EBA11C-6C09-4067-8BBC-653105A53C97}" destId="{B4AA550B-EC96-495C-AAAC-E9D09D0FB8C4}" srcOrd="0" destOrd="0" presId="urn:microsoft.com/office/officeart/2005/8/layout/hierarchy3"/>
    <dgm:cxn modelId="{EFE0ABA8-FCD5-4E2F-9623-D8B1C6EF2229}" srcId="{56244D4B-4F97-46FD-9097-202972ABE4E7}" destId="{5FFEED87-CA73-49E6-A269-E3AD33E35131}" srcOrd="4" destOrd="0" parTransId="{219523CC-D762-4857-85DA-712DABA69E27}" sibTransId="{F89A5AE2-26F3-479F-9644-6837B9DA3A34}"/>
    <dgm:cxn modelId="{0F5B50E8-3AF4-42C2-9588-B5192C02F1FC}" srcId="{94A07D9D-5C4C-407A-8A3A-DC8D336A5C2E}" destId="{F1EBA11C-6C09-4067-8BBC-653105A53C97}" srcOrd="0" destOrd="0" parTransId="{F154EC65-6C0C-4E2C-ABF8-F02CD31A98BC}" sibTransId="{51FE0C6E-D02A-4697-831A-177043FF7D84}"/>
    <dgm:cxn modelId="{2F36DCDB-7416-4C4A-9227-D1D106416662}" type="presOf" srcId="{09899EC7-9029-48B3-9095-EF14AA1AAB19}" destId="{928469AD-0057-42EE-A143-CA6742B46363}" srcOrd="0" destOrd="0" presId="urn:microsoft.com/office/officeart/2005/8/layout/hierarchy3"/>
    <dgm:cxn modelId="{A6A98A2D-B1EC-4375-9D36-B0F731FB65AA}" srcId="{94A07D9D-5C4C-407A-8A3A-DC8D336A5C2E}" destId="{154E4144-FCC4-4FCF-8CFD-586D78FCF159}" srcOrd="1" destOrd="0" parTransId="{B6A40C3F-0D7E-4B4B-A103-67BA7B00ACFC}" sibTransId="{260D5F49-EF04-45A0-AB0A-459F5EE75065}"/>
    <dgm:cxn modelId="{985A1E34-9A01-4C34-B6E5-020C1A8E77EA}" type="presParOf" srcId="{488A7255-703B-4918-86F7-AF44378A3D5E}" destId="{88C6C6C7-19DC-4405-B9AF-C61416F395D9}" srcOrd="0" destOrd="0" presId="urn:microsoft.com/office/officeart/2005/8/layout/hierarchy3"/>
    <dgm:cxn modelId="{17FD450E-9B60-4513-8463-66402A5ACAC0}" type="presParOf" srcId="{88C6C6C7-19DC-4405-B9AF-C61416F395D9}" destId="{A08C363D-5C57-42E0-9A9C-13CF7C2EE283}" srcOrd="0" destOrd="0" presId="urn:microsoft.com/office/officeart/2005/8/layout/hierarchy3"/>
    <dgm:cxn modelId="{C4760126-2E3C-450D-BD7D-4D199FC0612D}" type="presParOf" srcId="{A08C363D-5C57-42E0-9A9C-13CF7C2EE283}" destId="{DED8092E-10D3-4C5B-8684-225DE52E965C}" srcOrd="0" destOrd="0" presId="urn:microsoft.com/office/officeart/2005/8/layout/hierarchy3"/>
    <dgm:cxn modelId="{7026F6DE-353B-4E40-B9EA-EBF3AEFCBFE5}" type="presParOf" srcId="{A08C363D-5C57-42E0-9A9C-13CF7C2EE283}" destId="{B083A4DF-72AA-4FAB-BCA9-1517C4D37D5A}" srcOrd="1" destOrd="0" presId="urn:microsoft.com/office/officeart/2005/8/layout/hierarchy3"/>
    <dgm:cxn modelId="{3E207EF6-0DF1-4F11-B9E7-4058174B9C94}" type="presParOf" srcId="{88C6C6C7-19DC-4405-B9AF-C61416F395D9}" destId="{DBBFC13C-A250-486E-801F-6383AD1E8823}" srcOrd="1" destOrd="0" presId="urn:microsoft.com/office/officeart/2005/8/layout/hierarchy3"/>
    <dgm:cxn modelId="{80D12C4A-CC44-4663-A29B-BAE34A9B34BB}" type="presParOf" srcId="{DBBFC13C-A250-486E-801F-6383AD1E8823}" destId="{C0372870-9FF6-400A-9F51-91A3CA564DCC}" srcOrd="0" destOrd="0" presId="urn:microsoft.com/office/officeart/2005/8/layout/hierarchy3"/>
    <dgm:cxn modelId="{96BD99F2-01F6-4270-B144-3CA6700CE4BB}" type="presParOf" srcId="{DBBFC13C-A250-486E-801F-6383AD1E8823}" destId="{B4AA550B-EC96-495C-AAAC-E9D09D0FB8C4}" srcOrd="1" destOrd="0" presId="urn:microsoft.com/office/officeart/2005/8/layout/hierarchy3"/>
    <dgm:cxn modelId="{EB03A605-A273-4E34-A9F9-935D0F0DEFBE}" type="presParOf" srcId="{DBBFC13C-A250-486E-801F-6383AD1E8823}" destId="{A9AFE7C4-5743-47C8-BF76-77A5A39A0E07}" srcOrd="2" destOrd="0" presId="urn:microsoft.com/office/officeart/2005/8/layout/hierarchy3"/>
    <dgm:cxn modelId="{5C325893-6721-4E4A-AB7C-C1F9536BB6D0}" type="presParOf" srcId="{DBBFC13C-A250-486E-801F-6383AD1E8823}" destId="{0FC9256B-89CA-47C1-AAC3-D93CA751FF2F}" srcOrd="3" destOrd="0" presId="urn:microsoft.com/office/officeart/2005/8/layout/hierarchy3"/>
    <dgm:cxn modelId="{DAFAD9AA-AD3B-4F89-8F6D-D3A60D5FAA29}" type="presParOf" srcId="{DBBFC13C-A250-486E-801F-6383AD1E8823}" destId="{4395C486-93E9-44E6-BCAD-BBC6EADBD527}" srcOrd="4" destOrd="0" presId="urn:microsoft.com/office/officeart/2005/8/layout/hierarchy3"/>
    <dgm:cxn modelId="{7F970EF0-F0EE-4FC5-B889-7ED121AC2B60}" type="presParOf" srcId="{DBBFC13C-A250-486E-801F-6383AD1E8823}" destId="{AF8EC6CC-8E29-48A5-A594-931592931228}" srcOrd="5" destOrd="0" presId="urn:microsoft.com/office/officeart/2005/8/layout/hierarchy3"/>
    <dgm:cxn modelId="{116012DE-A145-4B7D-885B-CE59A72CFF15}" type="presParOf" srcId="{DBBFC13C-A250-486E-801F-6383AD1E8823}" destId="{27E95DEF-6FD9-46C6-B301-2BC20C621D13}" srcOrd="6" destOrd="0" presId="urn:microsoft.com/office/officeart/2005/8/layout/hierarchy3"/>
    <dgm:cxn modelId="{E78A99FE-8D31-47F5-A4D9-99C0B8925D0C}" type="presParOf" srcId="{DBBFC13C-A250-486E-801F-6383AD1E8823}" destId="{0BA7D9FB-18C7-4506-898A-AEF9AF188666}" srcOrd="7" destOrd="0" presId="urn:microsoft.com/office/officeart/2005/8/layout/hierarchy3"/>
    <dgm:cxn modelId="{61D9EDA3-4278-4EFA-8FFD-D6EDBF63E3F8}" type="presParOf" srcId="{DBBFC13C-A250-486E-801F-6383AD1E8823}" destId="{4FE42D6D-BDF0-4A62-BB54-941DC372EE29}" srcOrd="8" destOrd="0" presId="urn:microsoft.com/office/officeart/2005/8/layout/hierarchy3"/>
    <dgm:cxn modelId="{C8656440-601D-4D91-BFA6-99B771129E2B}" type="presParOf" srcId="{DBBFC13C-A250-486E-801F-6383AD1E8823}" destId="{F4695B86-A9D6-40B5-B4E1-81A5AC3D41B9}" srcOrd="9" destOrd="0" presId="urn:microsoft.com/office/officeart/2005/8/layout/hierarchy3"/>
    <dgm:cxn modelId="{5E2AD665-0F28-4153-AE19-0457B6A83053}" type="presParOf" srcId="{488A7255-703B-4918-86F7-AF44378A3D5E}" destId="{5D5CDA3E-D4A1-40BD-A2FF-2E8F7057D7D5}" srcOrd="1" destOrd="0" presId="urn:microsoft.com/office/officeart/2005/8/layout/hierarchy3"/>
    <dgm:cxn modelId="{99141930-32A0-49D9-A7FE-2C3E5766C701}" type="presParOf" srcId="{5D5CDA3E-D4A1-40BD-A2FF-2E8F7057D7D5}" destId="{0F649B6C-2D95-4636-A4B4-36A4598D4F39}" srcOrd="0" destOrd="0" presId="urn:microsoft.com/office/officeart/2005/8/layout/hierarchy3"/>
    <dgm:cxn modelId="{4579CA84-1DBF-4A8C-B730-163E8A90FF0C}" type="presParOf" srcId="{0F649B6C-2D95-4636-A4B4-36A4598D4F39}" destId="{4E455F69-7919-435D-B4D0-C19347CDB24C}" srcOrd="0" destOrd="0" presId="urn:microsoft.com/office/officeart/2005/8/layout/hierarchy3"/>
    <dgm:cxn modelId="{6C0F20EA-120A-463E-9344-D950CA48AB01}" type="presParOf" srcId="{0F649B6C-2D95-4636-A4B4-36A4598D4F39}" destId="{A9DCFD74-4B65-424B-9477-3B3D226EDEBD}" srcOrd="1" destOrd="0" presId="urn:microsoft.com/office/officeart/2005/8/layout/hierarchy3"/>
    <dgm:cxn modelId="{C9AE2D71-78B6-4245-8B9B-9D27AB664521}" type="presParOf" srcId="{5D5CDA3E-D4A1-40BD-A2FF-2E8F7057D7D5}" destId="{DB0F9144-74B6-4DE3-978E-6670FC9E7BF5}" srcOrd="1" destOrd="0" presId="urn:microsoft.com/office/officeart/2005/8/layout/hierarchy3"/>
    <dgm:cxn modelId="{0977A0C9-44A3-41EA-86A7-2E4462D684D1}" type="presParOf" srcId="{DB0F9144-74B6-4DE3-978E-6670FC9E7BF5}" destId="{7C8F5819-300A-4198-912C-5CCF070D476E}" srcOrd="0" destOrd="0" presId="urn:microsoft.com/office/officeart/2005/8/layout/hierarchy3"/>
    <dgm:cxn modelId="{1A4FA51D-A490-45A9-A42E-43FD4741E4AD}" type="presParOf" srcId="{DB0F9144-74B6-4DE3-978E-6670FC9E7BF5}" destId="{3656890B-034B-4C44-9252-E3D99123C47A}" srcOrd="1" destOrd="0" presId="urn:microsoft.com/office/officeart/2005/8/layout/hierarchy3"/>
    <dgm:cxn modelId="{61DD4517-097F-4C56-AA29-6C46E269DF3A}" type="presParOf" srcId="{DB0F9144-74B6-4DE3-978E-6670FC9E7BF5}" destId="{1FB45683-9FAA-4EAA-BF45-156B22BB39CA}" srcOrd="2" destOrd="0" presId="urn:microsoft.com/office/officeart/2005/8/layout/hierarchy3"/>
    <dgm:cxn modelId="{60C4385F-E66C-4282-AB7D-DF86307689EC}" type="presParOf" srcId="{DB0F9144-74B6-4DE3-978E-6670FC9E7BF5}" destId="{158ABDC1-69F7-44B5-9BB4-1028ECCD4978}" srcOrd="3" destOrd="0" presId="urn:microsoft.com/office/officeart/2005/8/layout/hierarchy3"/>
    <dgm:cxn modelId="{8614D521-52D1-481A-B9A0-3F13A70BD597}" type="presParOf" srcId="{DB0F9144-74B6-4DE3-978E-6670FC9E7BF5}" destId="{6BFC1DEB-4F4B-4E0D-875F-5CE92A31ECCC}" srcOrd="4" destOrd="0" presId="urn:microsoft.com/office/officeart/2005/8/layout/hierarchy3"/>
    <dgm:cxn modelId="{4E89A2C9-9C43-4CD2-AEFC-B915EEE5AB28}" type="presParOf" srcId="{DB0F9144-74B6-4DE3-978E-6670FC9E7BF5}" destId="{C1709C62-6534-4791-BDBE-AC7AB95EA4CA}" srcOrd="5" destOrd="0" presId="urn:microsoft.com/office/officeart/2005/8/layout/hierarchy3"/>
    <dgm:cxn modelId="{0DA6CA36-60DF-400A-9BFD-75D1E5E015BF}" type="presParOf" srcId="{DB0F9144-74B6-4DE3-978E-6670FC9E7BF5}" destId="{7E43B19C-71E3-44F0-91CE-0FA3254A7895}" srcOrd="6" destOrd="0" presId="urn:microsoft.com/office/officeart/2005/8/layout/hierarchy3"/>
    <dgm:cxn modelId="{15CF3D7B-44E4-49E2-903D-B1F91C742724}" type="presParOf" srcId="{DB0F9144-74B6-4DE3-978E-6670FC9E7BF5}" destId="{928469AD-0057-42EE-A143-CA6742B46363}" srcOrd="7" destOrd="0" presId="urn:microsoft.com/office/officeart/2005/8/layout/hierarchy3"/>
    <dgm:cxn modelId="{2B313F0F-42E1-45BF-B512-F40AFCF4C5ED}" type="presParOf" srcId="{DB0F9144-74B6-4DE3-978E-6670FC9E7BF5}" destId="{B6890473-1C6E-4FD9-99C1-A62945CF94AC}" srcOrd="8" destOrd="0" presId="urn:microsoft.com/office/officeart/2005/8/layout/hierarchy3"/>
    <dgm:cxn modelId="{242EE7F5-1DA2-448A-803B-D9ABD2F3FEC4}" type="presParOf" srcId="{DB0F9144-74B6-4DE3-978E-6670FC9E7BF5}" destId="{BEC8B35B-088A-4C2E-9F09-1F4EE89E028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4939C-8412-4B51-A815-402E4E260AAC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45C553A-1A86-4891-9CBB-7CA950D9A23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Спортивно-оздоровительная направленность </a:t>
          </a:r>
        </a:p>
        <a:p>
          <a:r>
            <a:rPr lang="ru-RU" sz="1600" b="0" i="0" dirty="0" smtClean="0">
              <a:solidFill>
                <a:schemeClr val="tx1"/>
              </a:solidFill>
            </a:rPr>
            <a:t>Клуб «Путешествие по тропе здоровья», Спортивная секция «Подвижные игры», «Спортивные игры»</a:t>
          </a:r>
          <a:endParaRPr lang="ru-RU" sz="1600" b="0" i="0" dirty="0">
            <a:solidFill>
              <a:schemeClr val="tx1"/>
            </a:solidFill>
          </a:endParaRPr>
        </a:p>
      </dgm:t>
    </dgm:pt>
    <dgm:pt modelId="{E30DCD72-A541-4565-9259-C7744E29B449}" type="parTrans" cxnId="{55EBB599-BF1B-45AF-8238-85F621C7174D}">
      <dgm:prSet/>
      <dgm:spPr/>
      <dgm:t>
        <a:bodyPr/>
        <a:lstStyle/>
        <a:p>
          <a:endParaRPr lang="ru-RU"/>
        </a:p>
      </dgm:t>
    </dgm:pt>
    <dgm:pt modelId="{CED20434-2611-4C71-A595-AC7FC89CC6F5}" type="sibTrans" cxnId="{55EBB599-BF1B-45AF-8238-85F621C7174D}">
      <dgm:prSet/>
      <dgm:spPr/>
      <dgm:t>
        <a:bodyPr/>
        <a:lstStyle/>
        <a:p>
          <a:endParaRPr lang="ru-RU"/>
        </a:p>
      </dgm:t>
    </dgm:pt>
    <dgm:pt modelId="{799165AE-5020-4723-BD61-AE677B641B0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Социальная направленность</a:t>
          </a:r>
        </a:p>
        <a:p>
          <a:r>
            <a:rPr lang="ru-RU" sz="1600" b="0" i="1" dirty="0" smtClean="0">
              <a:solidFill>
                <a:schemeClr val="tx1"/>
              </a:solidFill>
            </a:rPr>
            <a:t> </a:t>
          </a:r>
          <a:r>
            <a:rPr lang="ru-RU" sz="1600" b="0" i="0" dirty="0" smtClean="0">
              <a:solidFill>
                <a:schemeClr val="tx1"/>
              </a:solidFill>
            </a:rPr>
            <a:t>Школа пешехода «</a:t>
          </a:r>
          <a:r>
            <a:rPr lang="ru-RU" sz="1600" b="0" i="0" dirty="0" err="1" smtClean="0">
              <a:solidFill>
                <a:schemeClr val="tx1"/>
              </a:solidFill>
            </a:rPr>
            <a:t>Пешеходики</a:t>
          </a:r>
          <a:r>
            <a:rPr lang="ru-RU" sz="1600" b="0" i="0" dirty="0" smtClean="0">
              <a:solidFill>
                <a:schemeClr val="tx1"/>
              </a:solidFill>
            </a:rPr>
            <a:t>», Мастерская «Магия творчества», Мастерская «</a:t>
          </a:r>
          <a:r>
            <a:rPr lang="ru-RU" sz="1600" b="0" i="0" dirty="0" err="1" smtClean="0">
              <a:solidFill>
                <a:schemeClr val="tx1"/>
              </a:solidFill>
            </a:rPr>
            <a:t>Самоделкин</a:t>
          </a:r>
          <a:r>
            <a:rPr lang="ru-RU" sz="1600" b="0" i="0" dirty="0" smtClean="0">
              <a:solidFill>
                <a:schemeClr val="tx1"/>
              </a:solidFill>
            </a:rPr>
            <a:t>», Студия «Волшебный карандаш»</a:t>
          </a:r>
          <a:endParaRPr lang="ru-RU" sz="1600" b="0" i="0" dirty="0">
            <a:solidFill>
              <a:schemeClr val="tx1"/>
            </a:solidFill>
          </a:endParaRPr>
        </a:p>
      </dgm:t>
    </dgm:pt>
    <dgm:pt modelId="{DBD31418-DA8F-4DBE-A30F-80EEF991B1BA}" type="parTrans" cxnId="{8538B489-E5BD-4445-8813-F920693EBACD}">
      <dgm:prSet/>
      <dgm:spPr/>
      <dgm:t>
        <a:bodyPr/>
        <a:lstStyle/>
        <a:p>
          <a:endParaRPr lang="ru-RU"/>
        </a:p>
      </dgm:t>
    </dgm:pt>
    <dgm:pt modelId="{E3292718-8810-4B7B-879B-AEC1553582B5}" type="sibTrans" cxnId="{8538B489-E5BD-4445-8813-F920693EBACD}">
      <dgm:prSet/>
      <dgm:spPr/>
      <dgm:t>
        <a:bodyPr/>
        <a:lstStyle/>
        <a:p>
          <a:endParaRPr lang="ru-RU"/>
        </a:p>
      </dgm:t>
    </dgm:pt>
    <dgm:pt modelId="{08D9F9FD-2A59-4DEF-9178-8C8F51B2A416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Общеинтеллектуальная</a:t>
          </a:r>
          <a:r>
            <a:rPr lang="ru-RU" sz="1600" b="1" dirty="0" smtClean="0">
              <a:solidFill>
                <a:schemeClr val="tx1"/>
              </a:solidFill>
            </a:rPr>
            <a:t> направленность </a:t>
          </a:r>
        </a:p>
        <a:p>
          <a:r>
            <a:rPr lang="ru-RU" sz="1600" i="0" dirty="0" smtClean="0">
              <a:solidFill>
                <a:schemeClr val="tx1"/>
              </a:solidFill>
            </a:rPr>
            <a:t>Филологический клуб «Удивительный мир слов», Литературная студия «Читай-ка», Клуб любителей математики, Студия «Занимательная пунктуация»</a:t>
          </a:r>
          <a:endParaRPr lang="ru-RU" sz="1600" i="0" dirty="0">
            <a:solidFill>
              <a:schemeClr val="tx1"/>
            </a:solidFill>
          </a:endParaRPr>
        </a:p>
      </dgm:t>
    </dgm:pt>
    <dgm:pt modelId="{F9C4A356-8588-4BFC-8C08-9F999355BF40}" type="parTrans" cxnId="{58AFE3CC-6E4A-4CFE-A2CD-65C9D89BE330}">
      <dgm:prSet/>
      <dgm:spPr/>
      <dgm:t>
        <a:bodyPr/>
        <a:lstStyle/>
        <a:p>
          <a:endParaRPr lang="ru-RU"/>
        </a:p>
      </dgm:t>
    </dgm:pt>
    <dgm:pt modelId="{B6B86DE5-9E82-4D72-A5AF-C37A0D26D327}" type="sibTrans" cxnId="{58AFE3CC-6E4A-4CFE-A2CD-65C9D89BE330}">
      <dgm:prSet/>
      <dgm:spPr/>
      <dgm:t>
        <a:bodyPr/>
        <a:lstStyle/>
        <a:p>
          <a:endParaRPr lang="ru-RU"/>
        </a:p>
      </dgm:t>
    </dgm:pt>
    <dgm:pt modelId="{73D06F24-7C00-43EB-A732-1DBBE88F0EE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Общекультурная направленность</a:t>
          </a:r>
        </a:p>
        <a:p>
          <a:r>
            <a:rPr lang="ru-RU" sz="1600" b="0" i="0" dirty="0" smtClean="0">
              <a:solidFill>
                <a:schemeClr val="tx1"/>
              </a:solidFill>
            </a:rPr>
            <a:t>Клуб «</a:t>
          </a:r>
          <a:r>
            <a:rPr lang="ru-RU" sz="1600" b="0" i="0" dirty="0" err="1" smtClean="0">
              <a:solidFill>
                <a:schemeClr val="tx1"/>
              </a:solidFill>
            </a:rPr>
            <a:t>Правовенок</a:t>
          </a:r>
          <a:r>
            <a:rPr lang="ru-RU" sz="1600" b="0" i="0" dirty="0" smtClean="0">
              <a:solidFill>
                <a:schemeClr val="tx1"/>
              </a:solidFill>
            </a:rPr>
            <a:t>»</a:t>
          </a:r>
        </a:p>
      </dgm:t>
    </dgm:pt>
    <dgm:pt modelId="{16AF2F03-3FDE-4AED-B8E4-1394DCF71BFD}" type="parTrans" cxnId="{DF5AF806-10D2-4B85-B6F8-AE82066AA79E}">
      <dgm:prSet/>
      <dgm:spPr/>
      <dgm:t>
        <a:bodyPr/>
        <a:lstStyle/>
        <a:p>
          <a:endParaRPr lang="ru-RU"/>
        </a:p>
      </dgm:t>
    </dgm:pt>
    <dgm:pt modelId="{0578F715-0FF5-46A2-93AE-0EA9D97FADDC}" type="sibTrans" cxnId="{DF5AF806-10D2-4B85-B6F8-AE82066AA79E}">
      <dgm:prSet/>
      <dgm:spPr/>
      <dgm:t>
        <a:bodyPr/>
        <a:lstStyle/>
        <a:p>
          <a:endParaRPr lang="ru-RU"/>
        </a:p>
      </dgm:t>
    </dgm:pt>
    <dgm:pt modelId="{7AF1C487-54E3-4E9C-BF31-22DF3C2C235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Духовно-нравственная направленность</a:t>
          </a:r>
        </a:p>
        <a:p>
          <a:r>
            <a:rPr lang="ru-RU" sz="1600" i="0" dirty="0" smtClean="0">
              <a:solidFill>
                <a:schemeClr val="tx1"/>
              </a:solidFill>
            </a:rPr>
            <a:t>«Этика и этикет»</a:t>
          </a:r>
          <a:endParaRPr lang="ru-RU" sz="1600" i="0" dirty="0">
            <a:solidFill>
              <a:schemeClr val="tx1"/>
            </a:solidFill>
          </a:endParaRPr>
        </a:p>
      </dgm:t>
    </dgm:pt>
    <dgm:pt modelId="{5066929E-682E-4BFA-8676-6625D799D293}" type="parTrans" cxnId="{718A9CD1-8139-481A-A700-AE1F5CC44A2A}">
      <dgm:prSet/>
      <dgm:spPr/>
      <dgm:t>
        <a:bodyPr/>
        <a:lstStyle/>
        <a:p>
          <a:endParaRPr lang="ru-RU"/>
        </a:p>
      </dgm:t>
    </dgm:pt>
    <dgm:pt modelId="{8E651521-774D-41F8-A285-6BFE6684F2F7}" type="sibTrans" cxnId="{718A9CD1-8139-481A-A700-AE1F5CC44A2A}">
      <dgm:prSet/>
      <dgm:spPr/>
      <dgm:t>
        <a:bodyPr/>
        <a:lstStyle/>
        <a:p>
          <a:endParaRPr lang="ru-RU"/>
        </a:p>
      </dgm:t>
    </dgm:pt>
    <dgm:pt modelId="{6C58D871-6E30-453B-8968-9727CA0051F6}" type="pres">
      <dgm:prSet presAssocID="{1574939C-8412-4B51-A815-402E4E260A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4DB50B-792C-4816-9A9C-C0E1F09726BE}" type="pres">
      <dgm:prSet presAssocID="{A45C553A-1A86-4891-9CBB-7CA950D9A239}" presName="node" presStyleLbl="node1" presStyleIdx="0" presStyleCnt="5" custScaleX="206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B6B99-3F4C-4A69-8E07-68C3283EA2A3}" type="pres">
      <dgm:prSet presAssocID="{CED20434-2611-4C71-A595-AC7FC89CC6F5}" presName="sibTrans" presStyleCnt="0"/>
      <dgm:spPr/>
      <dgm:t>
        <a:bodyPr/>
        <a:lstStyle/>
        <a:p>
          <a:endParaRPr lang="ru-RU"/>
        </a:p>
      </dgm:t>
    </dgm:pt>
    <dgm:pt modelId="{1F1AA0F5-6E51-4A64-A8B0-AB7E44C91F4F}" type="pres">
      <dgm:prSet presAssocID="{799165AE-5020-4723-BD61-AE677B641B0B}" presName="node" presStyleLbl="node1" presStyleIdx="1" presStyleCnt="5" custScaleX="190774" custLinFactNeighborX="-10000" custLinFactNeighborY="-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287E3-3908-4E4C-89A7-C2DD83CF301A}" type="pres">
      <dgm:prSet presAssocID="{E3292718-8810-4B7B-879B-AEC1553582B5}" presName="sibTrans" presStyleCnt="0"/>
      <dgm:spPr/>
      <dgm:t>
        <a:bodyPr/>
        <a:lstStyle/>
        <a:p>
          <a:endParaRPr lang="ru-RU"/>
        </a:p>
      </dgm:t>
    </dgm:pt>
    <dgm:pt modelId="{6A735870-8F7C-439A-AB2E-66662FF9B437}" type="pres">
      <dgm:prSet presAssocID="{08D9F9FD-2A59-4DEF-9178-8C8F51B2A416}" presName="node" presStyleLbl="node1" presStyleIdx="2" presStyleCnt="5" custScaleX="208949" custLinFactNeighborX="-39042" custLinFactNeighborY="-1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21852-F5B0-414F-AF7F-701E3F0C4194}" type="pres">
      <dgm:prSet presAssocID="{B6B86DE5-9E82-4D72-A5AF-C37A0D26D327}" presName="sibTrans" presStyleCnt="0"/>
      <dgm:spPr/>
      <dgm:t>
        <a:bodyPr/>
        <a:lstStyle/>
        <a:p>
          <a:endParaRPr lang="ru-RU"/>
        </a:p>
      </dgm:t>
    </dgm:pt>
    <dgm:pt modelId="{F727BDDF-71C0-4A14-A2A0-1A038F27A4D8}" type="pres">
      <dgm:prSet presAssocID="{73D06F24-7C00-43EB-A732-1DBBE88F0EEB}" presName="node" presStyleLbl="node1" presStyleIdx="3" presStyleCnt="5" custScaleX="119857" custLinFactY="9377" custLinFactNeighborX="273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8E5F4-2C73-4EF9-9CCA-D9BA7745B4BF}" type="pres">
      <dgm:prSet presAssocID="{0578F715-0FF5-46A2-93AE-0EA9D97FADDC}" presName="sibTrans" presStyleCnt="0"/>
      <dgm:spPr/>
      <dgm:t>
        <a:bodyPr/>
        <a:lstStyle/>
        <a:p>
          <a:endParaRPr lang="ru-RU"/>
        </a:p>
      </dgm:t>
    </dgm:pt>
    <dgm:pt modelId="{8780E22D-2EDA-426B-94FE-6938853258E4}" type="pres">
      <dgm:prSet presAssocID="{7AF1C487-54E3-4E9C-BF31-22DF3C2C235E}" presName="node" presStyleLbl="node1" presStyleIdx="4" presStyleCnt="5" custScaleX="189854" custLinFactY="-31699" custLinFactNeighborX="993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FE3CC-6E4A-4CFE-A2CD-65C9D89BE330}" srcId="{1574939C-8412-4B51-A815-402E4E260AAC}" destId="{08D9F9FD-2A59-4DEF-9178-8C8F51B2A416}" srcOrd="2" destOrd="0" parTransId="{F9C4A356-8588-4BFC-8C08-9F999355BF40}" sibTransId="{B6B86DE5-9E82-4D72-A5AF-C37A0D26D327}"/>
    <dgm:cxn modelId="{55EBB599-BF1B-45AF-8238-85F621C7174D}" srcId="{1574939C-8412-4B51-A815-402E4E260AAC}" destId="{A45C553A-1A86-4891-9CBB-7CA950D9A239}" srcOrd="0" destOrd="0" parTransId="{E30DCD72-A541-4565-9259-C7744E29B449}" sibTransId="{CED20434-2611-4C71-A595-AC7FC89CC6F5}"/>
    <dgm:cxn modelId="{8538B489-E5BD-4445-8813-F920693EBACD}" srcId="{1574939C-8412-4B51-A815-402E4E260AAC}" destId="{799165AE-5020-4723-BD61-AE677B641B0B}" srcOrd="1" destOrd="0" parTransId="{DBD31418-DA8F-4DBE-A30F-80EEF991B1BA}" sibTransId="{E3292718-8810-4B7B-879B-AEC1553582B5}"/>
    <dgm:cxn modelId="{3CDF81A4-DBE3-4267-A7C9-FAE72AF3C44B}" type="presOf" srcId="{799165AE-5020-4723-BD61-AE677B641B0B}" destId="{1F1AA0F5-6E51-4A64-A8B0-AB7E44C91F4F}" srcOrd="0" destOrd="0" presId="urn:microsoft.com/office/officeart/2005/8/layout/default"/>
    <dgm:cxn modelId="{718A9CD1-8139-481A-A700-AE1F5CC44A2A}" srcId="{1574939C-8412-4B51-A815-402E4E260AAC}" destId="{7AF1C487-54E3-4E9C-BF31-22DF3C2C235E}" srcOrd="4" destOrd="0" parTransId="{5066929E-682E-4BFA-8676-6625D799D293}" sibTransId="{8E651521-774D-41F8-A285-6BFE6684F2F7}"/>
    <dgm:cxn modelId="{DEDB232B-17D2-4AFC-B9ED-60D9A67B02AE}" type="presOf" srcId="{1574939C-8412-4B51-A815-402E4E260AAC}" destId="{6C58D871-6E30-453B-8968-9727CA0051F6}" srcOrd="0" destOrd="0" presId="urn:microsoft.com/office/officeart/2005/8/layout/default"/>
    <dgm:cxn modelId="{B7D3328B-446C-4504-ABBE-C548C14F3857}" type="presOf" srcId="{7AF1C487-54E3-4E9C-BF31-22DF3C2C235E}" destId="{8780E22D-2EDA-426B-94FE-6938853258E4}" srcOrd="0" destOrd="0" presId="urn:microsoft.com/office/officeart/2005/8/layout/default"/>
    <dgm:cxn modelId="{DF5AF806-10D2-4B85-B6F8-AE82066AA79E}" srcId="{1574939C-8412-4B51-A815-402E4E260AAC}" destId="{73D06F24-7C00-43EB-A732-1DBBE88F0EEB}" srcOrd="3" destOrd="0" parTransId="{16AF2F03-3FDE-4AED-B8E4-1394DCF71BFD}" sibTransId="{0578F715-0FF5-46A2-93AE-0EA9D97FADDC}"/>
    <dgm:cxn modelId="{AD46298B-5EA0-4D21-8B1A-02E465B8D104}" type="presOf" srcId="{73D06F24-7C00-43EB-A732-1DBBE88F0EEB}" destId="{F727BDDF-71C0-4A14-A2A0-1A038F27A4D8}" srcOrd="0" destOrd="0" presId="urn:microsoft.com/office/officeart/2005/8/layout/default"/>
    <dgm:cxn modelId="{90CB355C-6F6F-4A1E-8EFF-E3DF39BC46A8}" type="presOf" srcId="{A45C553A-1A86-4891-9CBB-7CA950D9A239}" destId="{504DB50B-792C-4816-9A9C-C0E1F09726BE}" srcOrd="0" destOrd="0" presId="urn:microsoft.com/office/officeart/2005/8/layout/default"/>
    <dgm:cxn modelId="{4D3D2537-A420-41BC-A21C-BCBAE646E7A9}" type="presOf" srcId="{08D9F9FD-2A59-4DEF-9178-8C8F51B2A416}" destId="{6A735870-8F7C-439A-AB2E-66662FF9B437}" srcOrd="0" destOrd="0" presId="urn:microsoft.com/office/officeart/2005/8/layout/default"/>
    <dgm:cxn modelId="{01A6EFE4-29A2-4C19-814D-F285A5E3CE51}" type="presParOf" srcId="{6C58D871-6E30-453B-8968-9727CA0051F6}" destId="{504DB50B-792C-4816-9A9C-C0E1F09726BE}" srcOrd="0" destOrd="0" presId="urn:microsoft.com/office/officeart/2005/8/layout/default"/>
    <dgm:cxn modelId="{B6D05B83-D13A-40F0-9D4A-FA91E8775951}" type="presParOf" srcId="{6C58D871-6E30-453B-8968-9727CA0051F6}" destId="{705B6B99-3F4C-4A69-8E07-68C3283EA2A3}" srcOrd="1" destOrd="0" presId="urn:microsoft.com/office/officeart/2005/8/layout/default"/>
    <dgm:cxn modelId="{213F4E6B-CEA6-4912-84A0-F501EFB1DA48}" type="presParOf" srcId="{6C58D871-6E30-453B-8968-9727CA0051F6}" destId="{1F1AA0F5-6E51-4A64-A8B0-AB7E44C91F4F}" srcOrd="2" destOrd="0" presId="urn:microsoft.com/office/officeart/2005/8/layout/default"/>
    <dgm:cxn modelId="{7B343613-8374-4C20-8871-D362C48C8E96}" type="presParOf" srcId="{6C58D871-6E30-453B-8968-9727CA0051F6}" destId="{E07287E3-3908-4E4C-89A7-C2DD83CF301A}" srcOrd="3" destOrd="0" presId="urn:microsoft.com/office/officeart/2005/8/layout/default"/>
    <dgm:cxn modelId="{D9EF228E-0FB3-4F73-8397-C34F38134831}" type="presParOf" srcId="{6C58D871-6E30-453B-8968-9727CA0051F6}" destId="{6A735870-8F7C-439A-AB2E-66662FF9B437}" srcOrd="4" destOrd="0" presId="urn:microsoft.com/office/officeart/2005/8/layout/default"/>
    <dgm:cxn modelId="{EBAE6F45-0454-40D0-9051-2C760E50399F}" type="presParOf" srcId="{6C58D871-6E30-453B-8968-9727CA0051F6}" destId="{B2421852-F5B0-414F-AF7F-701E3F0C4194}" srcOrd="5" destOrd="0" presId="urn:microsoft.com/office/officeart/2005/8/layout/default"/>
    <dgm:cxn modelId="{E2774AAD-E87D-40DF-8083-F2DEB841C0A1}" type="presParOf" srcId="{6C58D871-6E30-453B-8968-9727CA0051F6}" destId="{F727BDDF-71C0-4A14-A2A0-1A038F27A4D8}" srcOrd="6" destOrd="0" presId="urn:microsoft.com/office/officeart/2005/8/layout/default"/>
    <dgm:cxn modelId="{5E8E4D04-D777-41F7-96E1-CDB144163F70}" type="presParOf" srcId="{6C58D871-6E30-453B-8968-9727CA0051F6}" destId="{B5E8E5F4-2C73-4EF9-9CCA-D9BA7745B4BF}" srcOrd="7" destOrd="0" presId="urn:microsoft.com/office/officeart/2005/8/layout/default"/>
    <dgm:cxn modelId="{0B3CC764-BB3B-44BC-BD97-8EDF46CE0CF6}" type="presParOf" srcId="{6C58D871-6E30-453B-8968-9727CA0051F6}" destId="{8780E22D-2EDA-426B-94FE-6938853258E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8D89DD-082F-4EF4-860F-70B65A8635FE}" type="doc">
      <dgm:prSet loTypeId="urn:microsoft.com/office/officeart/2005/8/layout/vList5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7F7C76F-B203-4A2C-B5F1-D2EA30344059}">
      <dgm:prSet phldrT="[Текст]" custT="1"/>
      <dgm:spPr>
        <a:xfrm>
          <a:off x="250" y="454657"/>
          <a:ext cx="1946022" cy="1464489"/>
        </a:xfrm>
        <a:prstGeom prst="roundRect">
          <a:avLst/>
        </a:prstGeom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Психолого-педагогическое сопровождение</a:t>
          </a:r>
          <a:endParaRPr lang="ru-RU" sz="18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D5AD695-5C4F-46FC-B20F-6084BCA71DA2}" type="parTrans" cxnId="{8BAE845C-0465-410F-807E-AC37836E3E49}">
      <dgm:prSet/>
      <dgm:spPr/>
      <dgm:t>
        <a:bodyPr/>
        <a:lstStyle/>
        <a:p>
          <a:endParaRPr lang="ru-RU"/>
        </a:p>
      </dgm:t>
    </dgm:pt>
    <dgm:pt modelId="{14AC4542-C30D-43BE-A6CF-6B7F173268EF}" type="sibTrans" cxnId="{8BAE845C-0465-410F-807E-AC37836E3E49}">
      <dgm:prSet/>
      <dgm:spPr/>
      <dgm:t>
        <a:bodyPr/>
        <a:lstStyle/>
        <a:p>
          <a:endParaRPr lang="ru-RU"/>
        </a:p>
      </dgm:t>
    </dgm:pt>
    <dgm:pt modelId="{C45EA769-57C1-4794-B00F-3B76847787B9}">
      <dgm:prSet phldrT="[Текст]" custT="1"/>
      <dgm:spPr>
        <a:xfrm rot="5400000">
          <a:off x="4070124" y="-2123572"/>
          <a:ext cx="2373246" cy="6620948"/>
        </a:xfrm>
        <a:prstGeom prst="round2SameRect">
          <a:avLst/>
        </a:prstGeom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функционирует служба психолого-педагогического и социального сопровождения обучающихся (разработано и реализуется </a:t>
          </a:r>
          <a:r>
            <a:rPr lang="ru-RU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131 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индивидуальный маршрут сопровождения детей с ОВЗ)</a:t>
          </a:r>
          <a:endParaRPr lang="ru-RU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0509EEE-C490-42D4-B31E-50945F04A34A}" type="parTrans" cxnId="{96B73EFB-9224-4395-B29F-206606EBACFE}">
      <dgm:prSet/>
      <dgm:spPr/>
      <dgm:t>
        <a:bodyPr/>
        <a:lstStyle/>
        <a:p>
          <a:endParaRPr lang="ru-RU"/>
        </a:p>
      </dgm:t>
    </dgm:pt>
    <dgm:pt modelId="{2366D25F-074F-4414-9EC7-25CB9DE64A57}" type="sibTrans" cxnId="{96B73EFB-9224-4395-B29F-206606EBACFE}">
      <dgm:prSet/>
      <dgm:spPr/>
      <dgm:t>
        <a:bodyPr/>
        <a:lstStyle/>
        <a:p>
          <a:endParaRPr lang="ru-RU"/>
        </a:p>
      </dgm:t>
    </dgm:pt>
    <dgm:pt modelId="{2B33994E-C0FF-442C-A150-ACF418B08F26}">
      <dgm:prSet phldrT="[Текст]" custT="1"/>
      <dgm:spPr>
        <a:xfrm rot="5400000">
          <a:off x="4070124" y="-2123572"/>
          <a:ext cx="2373246" cy="6620948"/>
        </a:xfrm>
        <a:prstGeom prst="round2SameRect">
          <a:avLst/>
        </a:prstGeom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работает психолого-педагогический консилиум    (проведено </a:t>
          </a:r>
          <a:r>
            <a:rPr lang="ru-RU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8 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заседаний </a:t>
          </a:r>
          <a:r>
            <a:rPr lang="ru-RU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ППк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– 2020-21 уч. год)</a:t>
          </a:r>
          <a:endParaRPr lang="ru-RU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CF77219-A2B2-42C3-9255-0FBC2EB968D9}" type="parTrans" cxnId="{C3584A63-5EC2-4DC9-B176-A07C5F875060}">
      <dgm:prSet/>
      <dgm:spPr/>
      <dgm:t>
        <a:bodyPr/>
        <a:lstStyle/>
        <a:p>
          <a:endParaRPr lang="ru-RU"/>
        </a:p>
      </dgm:t>
    </dgm:pt>
    <dgm:pt modelId="{015FC792-CB55-475C-B34B-9B1CFC4A1067}" type="sibTrans" cxnId="{C3584A63-5EC2-4DC9-B176-A07C5F875060}">
      <dgm:prSet/>
      <dgm:spPr/>
      <dgm:t>
        <a:bodyPr/>
        <a:lstStyle/>
        <a:p>
          <a:endParaRPr lang="ru-RU"/>
        </a:p>
      </dgm:t>
    </dgm:pt>
    <dgm:pt modelId="{F26CC57F-0BD0-4E70-AF5F-5764ED554B1C}">
      <dgm:prSet phldrT="[Текст]" custT="1"/>
      <dgm:spPr>
        <a:xfrm>
          <a:off x="250" y="2446749"/>
          <a:ext cx="1933853" cy="1464489"/>
        </a:xfrm>
        <a:prstGeom prst="roundRect">
          <a:avLst/>
        </a:prstGeom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Кадровое сопровождение</a:t>
          </a:r>
          <a:endParaRPr lang="ru-RU" sz="18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4086B5E-712D-46CC-B0ED-741A05D0EBAB}" type="parTrans" cxnId="{A95F3D8C-887D-48BA-9F1C-4496E45E5457}">
      <dgm:prSet/>
      <dgm:spPr/>
      <dgm:t>
        <a:bodyPr/>
        <a:lstStyle/>
        <a:p>
          <a:endParaRPr lang="ru-RU"/>
        </a:p>
      </dgm:t>
    </dgm:pt>
    <dgm:pt modelId="{13E16BED-1A00-4EAB-AD71-78B4DEC22BDB}" type="sibTrans" cxnId="{A95F3D8C-887D-48BA-9F1C-4496E45E5457}">
      <dgm:prSet/>
      <dgm:spPr/>
      <dgm:t>
        <a:bodyPr/>
        <a:lstStyle/>
        <a:p>
          <a:endParaRPr lang="ru-RU"/>
        </a:p>
      </dgm:t>
    </dgm:pt>
    <dgm:pt modelId="{E8C9F55D-22DF-4813-B5E1-1E671E23B8F4}">
      <dgm:prSet phldrT="[Текст]" custT="1"/>
      <dgm:spPr>
        <a:xfrm rot="5400000">
          <a:off x="4547451" y="-138303"/>
          <a:ext cx="1407902" cy="6634597"/>
        </a:xfrm>
        <a:prstGeom prst="round2SameRect">
          <a:avLst/>
        </a:prstGeom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90%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укомплектованность кадрами в соответствии со штатным расписанием и действующим законодательством (8 </a:t>
          </a:r>
          <a:r>
            <a:rPr lang="ru-RU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шт.ед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. учителя-логопеда, 2,5 </a:t>
          </a:r>
          <a:r>
            <a:rPr lang="ru-RU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шт.ед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. учителя-дефектолога, 4,55 </a:t>
          </a:r>
          <a:r>
            <a:rPr lang="ru-RU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шт.ед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. педагога-психолога, 1,5 </a:t>
          </a:r>
          <a:r>
            <a:rPr lang="ru-RU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шт.ед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. соц. педагога, 0,5 </a:t>
          </a:r>
          <a:r>
            <a:rPr lang="ru-RU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шт.ед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. зам. директора по учебно-воспитательной работе для сопровождения инклюзивного образования)</a:t>
          </a:r>
          <a:endParaRPr lang="ru-RU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FAEC98EA-A315-4A0D-A1CA-BA9B75AABE0B}" type="parTrans" cxnId="{75326A96-372C-4FCA-B61F-6725863E5941}">
      <dgm:prSet/>
      <dgm:spPr/>
      <dgm:t>
        <a:bodyPr/>
        <a:lstStyle/>
        <a:p>
          <a:endParaRPr lang="ru-RU"/>
        </a:p>
      </dgm:t>
    </dgm:pt>
    <dgm:pt modelId="{94EDDD4C-C38C-448F-9C91-121FAC52E50F}" type="sibTrans" cxnId="{75326A96-372C-4FCA-B61F-6725863E5941}">
      <dgm:prSet/>
      <dgm:spPr/>
      <dgm:t>
        <a:bodyPr/>
        <a:lstStyle/>
        <a:p>
          <a:endParaRPr lang="ru-RU"/>
        </a:p>
      </dgm:t>
    </dgm:pt>
    <dgm:pt modelId="{E51151FC-43D3-48A0-B919-B131B6C39E09}">
      <dgm:prSet phldrT="[Текст]" custT="1"/>
      <dgm:spPr>
        <a:xfrm>
          <a:off x="250" y="3986461"/>
          <a:ext cx="1914000" cy="1464489"/>
        </a:xfrm>
        <a:prstGeom prst="roundRect">
          <a:avLst/>
        </a:prstGeom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Научно-методическое сопровождение</a:t>
          </a:r>
          <a:endParaRPr lang="ru-RU" sz="18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F6C7101-DC21-4A08-8C1D-E76A18E42EFB}" type="parTrans" cxnId="{DBB5285E-1FA3-4320-BA99-BA84390C8B40}">
      <dgm:prSet/>
      <dgm:spPr/>
      <dgm:t>
        <a:bodyPr/>
        <a:lstStyle/>
        <a:p>
          <a:endParaRPr lang="ru-RU"/>
        </a:p>
      </dgm:t>
    </dgm:pt>
    <dgm:pt modelId="{76B1F68E-A92F-4175-A18A-EE9EE69F70A4}" type="sibTrans" cxnId="{DBB5285E-1FA3-4320-BA99-BA84390C8B40}">
      <dgm:prSet/>
      <dgm:spPr/>
      <dgm:t>
        <a:bodyPr/>
        <a:lstStyle/>
        <a:p>
          <a:endParaRPr lang="ru-RU"/>
        </a:p>
      </dgm:t>
    </dgm:pt>
    <dgm:pt modelId="{E0106673-F61C-4998-828D-7CB00149B0FE}">
      <dgm:prSet phldrT="[Текст]" custT="1"/>
      <dgm:spPr>
        <a:xfrm rot="5400000">
          <a:off x="4507206" y="1391508"/>
          <a:ext cx="1468485" cy="6654397"/>
        </a:xfrm>
        <a:prstGeom prst="round2SameRect">
          <a:avLst/>
        </a:prstGeom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доля педагогов, прошедших повышение квалификации и </a:t>
          </a:r>
          <a:r>
            <a:rPr lang="ru-RU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проф.переподготовку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по обучению детей с ОВЗ, составляет </a:t>
          </a:r>
          <a:r>
            <a:rPr lang="ru-RU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100%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от всех педагогических работников </a:t>
          </a:r>
          <a:endParaRPr lang="ru-RU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ACD75CB-BC15-4592-BC47-589D6E697BE6}" type="parTrans" cxnId="{E4A80AAC-EC73-4D46-B551-62A8411FD810}">
      <dgm:prSet/>
      <dgm:spPr/>
      <dgm:t>
        <a:bodyPr/>
        <a:lstStyle/>
        <a:p>
          <a:endParaRPr lang="ru-RU"/>
        </a:p>
      </dgm:t>
    </dgm:pt>
    <dgm:pt modelId="{65BFB171-AD88-4259-8C51-21F733CA5D41}" type="sibTrans" cxnId="{E4A80AAC-EC73-4D46-B551-62A8411FD810}">
      <dgm:prSet/>
      <dgm:spPr/>
      <dgm:t>
        <a:bodyPr/>
        <a:lstStyle/>
        <a:p>
          <a:endParaRPr lang="ru-RU"/>
        </a:p>
      </dgm:t>
    </dgm:pt>
    <dgm:pt modelId="{003FB0BC-EA62-4DDF-9471-169A06E5BB72}">
      <dgm:prSet phldrT="[Текст]" custT="1"/>
      <dgm:spPr>
        <a:xfrm rot="5400000">
          <a:off x="4507206" y="1391508"/>
          <a:ext cx="1468485" cy="6654397"/>
        </a:xfrm>
        <a:prstGeom prst="round2SameRect">
          <a:avLst/>
        </a:prstGeom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работает методическое объединение учителей, реализующих адаптированную основную образовательную программу (</a:t>
          </a:r>
          <a:r>
            <a:rPr lang="ru-RU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4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заседания МО – 2020-21 </a:t>
          </a:r>
          <a:r>
            <a:rPr lang="ru-RU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уч.год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)</a:t>
          </a:r>
          <a:endParaRPr lang="ru-RU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96581FD-72AA-43AF-9E63-0CDFDD9FD15D}" type="parTrans" cxnId="{BAC475F7-8D1C-4A55-8BDA-43ED819A3E89}">
      <dgm:prSet/>
      <dgm:spPr/>
      <dgm:t>
        <a:bodyPr/>
        <a:lstStyle/>
        <a:p>
          <a:endParaRPr lang="ru-RU"/>
        </a:p>
      </dgm:t>
    </dgm:pt>
    <dgm:pt modelId="{2982CFD4-8EE8-4C8B-8F71-3E9C53E8AD52}" type="sibTrans" cxnId="{BAC475F7-8D1C-4A55-8BDA-43ED819A3E89}">
      <dgm:prSet/>
      <dgm:spPr/>
      <dgm:t>
        <a:bodyPr/>
        <a:lstStyle/>
        <a:p>
          <a:endParaRPr lang="ru-RU"/>
        </a:p>
      </dgm:t>
    </dgm:pt>
    <dgm:pt modelId="{4BDD2B65-D3C1-4369-88F8-3CE20040A97A}">
      <dgm:prSet phldrT="[Текст]" custT="1"/>
      <dgm:spPr>
        <a:xfrm rot="5400000">
          <a:off x="4070124" y="-2123572"/>
          <a:ext cx="2373246" cy="6620948"/>
        </a:xfrm>
        <a:prstGeom prst="round2SameRect">
          <a:avLst/>
        </a:prstGeom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организована консультационно-диагностическая служба для родителей (принято решение и оказана помощь по </a:t>
          </a:r>
          <a:r>
            <a:rPr lang="ru-RU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47 </a:t>
          </a:r>
          <a:r>
            <a:rPr lang="ru-RU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обращениям родителей – 2020-21 уч. год)</a:t>
          </a:r>
          <a:endParaRPr lang="ru-RU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F8405E4-19C2-444C-ACF6-0EF01CD67E08}" type="parTrans" cxnId="{A5435068-3CAE-4647-BCF9-9E84E297A34D}">
      <dgm:prSet/>
      <dgm:spPr/>
      <dgm:t>
        <a:bodyPr/>
        <a:lstStyle/>
        <a:p>
          <a:endParaRPr lang="ru-RU"/>
        </a:p>
      </dgm:t>
    </dgm:pt>
    <dgm:pt modelId="{B4E402C4-8457-4CC9-A9FC-1BF3A70DEC51}" type="sibTrans" cxnId="{A5435068-3CAE-4647-BCF9-9E84E297A34D}">
      <dgm:prSet/>
      <dgm:spPr/>
      <dgm:t>
        <a:bodyPr/>
        <a:lstStyle/>
        <a:p>
          <a:endParaRPr lang="ru-RU"/>
        </a:p>
      </dgm:t>
    </dgm:pt>
    <dgm:pt modelId="{73C56910-BB9F-436B-9738-95B94DFC1E3B}" type="pres">
      <dgm:prSet presAssocID="{598D89DD-082F-4EF4-860F-70B65A8635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F4EDD-AD5F-430E-AF9B-99F00862DA0B}" type="pres">
      <dgm:prSet presAssocID="{97F7C76F-B203-4A2C-B5F1-D2EA30344059}" presName="linNode" presStyleCnt="0"/>
      <dgm:spPr/>
      <dgm:t>
        <a:bodyPr/>
        <a:lstStyle/>
        <a:p>
          <a:endParaRPr lang="ru-RU"/>
        </a:p>
      </dgm:t>
    </dgm:pt>
    <dgm:pt modelId="{8ED9DD2C-FB05-4B72-A8BB-73AB907B4AF4}" type="pres">
      <dgm:prSet presAssocID="{97F7C76F-B203-4A2C-B5F1-D2EA30344059}" presName="parentText" presStyleLbl="node1" presStyleIdx="0" presStyleCnt="3" custScaleX="81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DC867-4002-46C2-9F59-58D3614C261B}" type="pres">
      <dgm:prSet presAssocID="{97F7C76F-B203-4A2C-B5F1-D2EA30344059}" presName="descendantText" presStyleLbl="alignAccFollowNode1" presStyleIdx="0" presStyleCnt="3" custScaleX="155310" custScaleY="202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CC0EA-9B72-4FD9-91CA-4834977E5D70}" type="pres">
      <dgm:prSet presAssocID="{14AC4542-C30D-43BE-A6CF-6B7F173268EF}" presName="sp" presStyleCnt="0"/>
      <dgm:spPr/>
      <dgm:t>
        <a:bodyPr/>
        <a:lstStyle/>
        <a:p>
          <a:endParaRPr lang="ru-RU"/>
        </a:p>
      </dgm:t>
    </dgm:pt>
    <dgm:pt modelId="{16080F04-8FD5-479B-8C70-6C8E0F7E6000}" type="pres">
      <dgm:prSet presAssocID="{F26CC57F-0BD0-4E70-AF5F-5764ED554B1C}" presName="linNode" presStyleCnt="0"/>
      <dgm:spPr/>
      <dgm:t>
        <a:bodyPr/>
        <a:lstStyle/>
        <a:p>
          <a:endParaRPr lang="ru-RU"/>
        </a:p>
      </dgm:t>
    </dgm:pt>
    <dgm:pt modelId="{C7096A0C-967F-4909-A8EC-CF016915747D}" type="pres">
      <dgm:prSet presAssocID="{F26CC57F-0BD0-4E70-AF5F-5764ED554B1C}" presName="parentText" presStyleLbl="node1" presStyleIdx="1" presStyleCnt="3" custScaleX="1106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9885D-3ECA-46E9-954B-DE793E544484}" type="pres">
      <dgm:prSet presAssocID="{F26CC57F-0BD0-4E70-AF5F-5764ED554B1C}" presName="descendantText" presStyleLbl="alignAccFollowNode1" presStyleIdx="1" presStyleCnt="3" custScaleX="213589" custScaleY="120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7CDA7-1D38-4933-A72A-F70F178CA45A}" type="pres">
      <dgm:prSet presAssocID="{13E16BED-1A00-4EAB-AD71-78B4DEC22BDB}" presName="sp" presStyleCnt="0"/>
      <dgm:spPr/>
      <dgm:t>
        <a:bodyPr/>
        <a:lstStyle/>
        <a:p>
          <a:endParaRPr lang="ru-RU"/>
        </a:p>
      </dgm:t>
    </dgm:pt>
    <dgm:pt modelId="{04C359EA-786F-474D-982A-76957CF76156}" type="pres">
      <dgm:prSet presAssocID="{E51151FC-43D3-48A0-B919-B131B6C39E09}" presName="linNode" presStyleCnt="0"/>
      <dgm:spPr/>
      <dgm:t>
        <a:bodyPr/>
        <a:lstStyle/>
        <a:p>
          <a:endParaRPr lang="ru-RU"/>
        </a:p>
      </dgm:t>
    </dgm:pt>
    <dgm:pt modelId="{1173ACA3-FE52-4023-870D-E4FC0B85A061}" type="pres">
      <dgm:prSet presAssocID="{E51151FC-43D3-48A0-B919-B131B6C39E09}" presName="parentText" presStyleLbl="node1" presStyleIdx="2" presStyleCnt="3" custScaleX="664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7F863-6A41-479D-98F2-DA4674BC39DE}" type="pres">
      <dgm:prSet presAssocID="{E51151FC-43D3-48A0-B919-B131B6C39E09}" presName="descendantText" presStyleLbl="alignAccFollowNode1" presStyleIdx="2" presStyleCnt="3" custScaleX="129970" custScaleY="125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C65FB0-9B13-428A-9CC0-B400E22F1219}" type="presOf" srcId="{598D89DD-082F-4EF4-860F-70B65A8635FE}" destId="{73C56910-BB9F-436B-9738-95B94DFC1E3B}" srcOrd="0" destOrd="0" presId="urn:microsoft.com/office/officeart/2005/8/layout/vList5"/>
    <dgm:cxn modelId="{96B73EFB-9224-4395-B29F-206606EBACFE}" srcId="{97F7C76F-B203-4A2C-B5F1-D2EA30344059}" destId="{C45EA769-57C1-4794-B00F-3B76847787B9}" srcOrd="0" destOrd="0" parTransId="{90509EEE-C490-42D4-B31E-50945F04A34A}" sibTransId="{2366D25F-074F-4414-9EC7-25CB9DE64A57}"/>
    <dgm:cxn modelId="{AF4B8E36-2735-4C2B-A8BD-37B68924050A}" type="presOf" srcId="{E8C9F55D-22DF-4813-B5E1-1E671E23B8F4}" destId="{6219885D-3ECA-46E9-954B-DE793E544484}" srcOrd="0" destOrd="0" presId="urn:microsoft.com/office/officeart/2005/8/layout/vList5"/>
    <dgm:cxn modelId="{307A46FF-83DC-404E-A4E5-38353AEEC9B9}" type="presOf" srcId="{003FB0BC-EA62-4DDF-9471-169A06E5BB72}" destId="{6357F863-6A41-479D-98F2-DA4674BC39DE}" srcOrd="0" destOrd="1" presId="urn:microsoft.com/office/officeart/2005/8/layout/vList5"/>
    <dgm:cxn modelId="{A511695E-A184-4BC3-8D93-A9DAD750A36C}" type="presOf" srcId="{E0106673-F61C-4998-828D-7CB00149B0FE}" destId="{6357F863-6A41-479D-98F2-DA4674BC39DE}" srcOrd="0" destOrd="0" presId="urn:microsoft.com/office/officeart/2005/8/layout/vList5"/>
    <dgm:cxn modelId="{8B28A909-E391-4363-B43B-AE6F5D0B0ABF}" type="presOf" srcId="{C45EA769-57C1-4794-B00F-3B76847787B9}" destId="{B9DDC867-4002-46C2-9F59-58D3614C261B}" srcOrd="0" destOrd="0" presId="urn:microsoft.com/office/officeart/2005/8/layout/vList5"/>
    <dgm:cxn modelId="{A5435068-3CAE-4647-BCF9-9E84E297A34D}" srcId="{97F7C76F-B203-4A2C-B5F1-D2EA30344059}" destId="{4BDD2B65-D3C1-4369-88F8-3CE20040A97A}" srcOrd="2" destOrd="0" parTransId="{1F8405E4-19C2-444C-ACF6-0EF01CD67E08}" sibTransId="{B4E402C4-8457-4CC9-A9FC-1BF3A70DEC51}"/>
    <dgm:cxn modelId="{8BAE845C-0465-410F-807E-AC37836E3E49}" srcId="{598D89DD-082F-4EF4-860F-70B65A8635FE}" destId="{97F7C76F-B203-4A2C-B5F1-D2EA30344059}" srcOrd="0" destOrd="0" parTransId="{9D5AD695-5C4F-46FC-B20F-6084BCA71DA2}" sibTransId="{14AC4542-C30D-43BE-A6CF-6B7F173268EF}"/>
    <dgm:cxn modelId="{DBB5285E-1FA3-4320-BA99-BA84390C8B40}" srcId="{598D89DD-082F-4EF4-860F-70B65A8635FE}" destId="{E51151FC-43D3-48A0-B919-B131B6C39E09}" srcOrd="2" destOrd="0" parTransId="{AF6C7101-DC21-4A08-8C1D-E76A18E42EFB}" sibTransId="{76B1F68E-A92F-4175-A18A-EE9EE69F70A4}"/>
    <dgm:cxn modelId="{75326A96-372C-4FCA-B61F-6725863E5941}" srcId="{F26CC57F-0BD0-4E70-AF5F-5764ED554B1C}" destId="{E8C9F55D-22DF-4813-B5E1-1E671E23B8F4}" srcOrd="0" destOrd="0" parTransId="{FAEC98EA-A315-4A0D-A1CA-BA9B75AABE0B}" sibTransId="{94EDDD4C-C38C-448F-9C91-121FAC52E50F}"/>
    <dgm:cxn modelId="{46BCAE30-4CEC-4C68-8A57-17F46077F071}" type="presOf" srcId="{97F7C76F-B203-4A2C-B5F1-D2EA30344059}" destId="{8ED9DD2C-FB05-4B72-A8BB-73AB907B4AF4}" srcOrd="0" destOrd="0" presId="urn:microsoft.com/office/officeart/2005/8/layout/vList5"/>
    <dgm:cxn modelId="{1DF3FA27-9A7E-4E2C-A10C-E30F7C795109}" type="presOf" srcId="{F26CC57F-0BD0-4E70-AF5F-5764ED554B1C}" destId="{C7096A0C-967F-4909-A8EC-CF016915747D}" srcOrd="0" destOrd="0" presId="urn:microsoft.com/office/officeart/2005/8/layout/vList5"/>
    <dgm:cxn modelId="{C62DF774-731D-4F88-A7FA-6CF9947CEE92}" type="presOf" srcId="{4BDD2B65-D3C1-4369-88F8-3CE20040A97A}" destId="{B9DDC867-4002-46C2-9F59-58D3614C261B}" srcOrd="0" destOrd="2" presId="urn:microsoft.com/office/officeart/2005/8/layout/vList5"/>
    <dgm:cxn modelId="{E4A80AAC-EC73-4D46-B551-62A8411FD810}" srcId="{E51151FC-43D3-48A0-B919-B131B6C39E09}" destId="{E0106673-F61C-4998-828D-7CB00149B0FE}" srcOrd="0" destOrd="0" parTransId="{6ACD75CB-BC15-4592-BC47-589D6E697BE6}" sibTransId="{65BFB171-AD88-4259-8C51-21F733CA5D41}"/>
    <dgm:cxn modelId="{C3584A63-5EC2-4DC9-B176-A07C5F875060}" srcId="{97F7C76F-B203-4A2C-B5F1-D2EA30344059}" destId="{2B33994E-C0FF-442C-A150-ACF418B08F26}" srcOrd="1" destOrd="0" parTransId="{7CF77219-A2B2-42C3-9255-0FBC2EB968D9}" sibTransId="{015FC792-CB55-475C-B34B-9B1CFC4A1067}"/>
    <dgm:cxn modelId="{A36063CE-F793-4333-BE8D-58DA20DC7578}" type="presOf" srcId="{2B33994E-C0FF-442C-A150-ACF418B08F26}" destId="{B9DDC867-4002-46C2-9F59-58D3614C261B}" srcOrd="0" destOrd="1" presId="urn:microsoft.com/office/officeart/2005/8/layout/vList5"/>
    <dgm:cxn modelId="{A95F3D8C-887D-48BA-9F1C-4496E45E5457}" srcId="{598D89DD-082F-4EF4-860F-70B65A8635FE}" destId="{F26CC57F-0BD0-4E70-AF5F-5764ED554B1C}" srcOrd="1" destOrd="0" parTransId="{64086B5E-712D-46CC-B0ED-741A05D0EBAB}" sibTransId="{13E16BED-1A00-4EAB-AD71-78B4DEC22BDB}"/>
    <dgm:cxn modelId="{BAC475F7-8D1C-4A55-8BDA-43ED819A3E89}" srcId="{E51151FC-43D3-48A0-B919-B131B6C39E09}" destId="{003FB0BC-EA62-4DDF-9471-169A06E5BB72}" srcOrd="1" destOrd="0" parTransId="{696581FD-72AA-43AF-9E63-0CDFDD9FD15D}" sibTransId="{2982CFD4-8EE8-4C8B-8F71-3E9C53E8AD52}"/>
    <dgm:cxn modelId="{E6F2C108-116A-40AE-93AF-58898953FB05}" type="presOf" srcId="{E51151FC-43D3-48A0-B919-B131B6C39E09}" destId="{1173ACA3-FE52-4023-870D-E4FC0B85A061}" srcOrd="0" destOrd="0" presId="urn:microsoft.com/office/officeart/2005/8/layout/vList5"/>
    <dgm:cxn modelId="{DF948C99-773C-48F6-ACE6-651CCC114DC0}" type="presParOf" srcId="{73C56910-BB9F-436B-9738-95B94DFC1E3B}" destId="{9D9F4EDD-AD5F-430E-AF9B-99F00862DA0B}" srcOrd="0" destOrd="0" presId="urn:microsoft.com/office/officeart/2005/8/layout/vList5"/>
    <dgm:cxn modelId="{86F4F539-7D31-4773-A1FF-A901FEBC875E}" type="presParOf" srcId="{9D9F4EDD-AD5F-430E-AF9B-99F00862DA0B}" destId="{8ED9DD2C-FB05-4B72-A8BB-73AB907B4AF4}" srcOrd="0" destOrd="0" presId="urn:microsoft.com/office/officeart/2005/8/layout/vList5"/>
    <dgm:cxn modelId="{90EB914E-03D8-4E34-A601-DC433B33BBB7}" type="presParOf" srcId="{9D9F4EDD-AD5F-430E-AF9B-99F00862DA0B}" destId="{B9DDC867-4002-46C2-9F59-58D3614C261B}" srcOrd="1" destOrd="0" presId="urn:microsoft.com/office/officeart/2005/8/layout/vList5"/>
    <dgm:cxn modelId="{BEF766F4-E6F7-48E7-9B09-24A33AB79909}" type="presParOf" srcId="{73C56910-BB9F-436B-9738-95B94DFC1E3B}" destId="{541CC0EA-9B72-4FD9-91CA-4834977E5D70}" srcOrd="1" destOrd="0" presId="urn:microsoft.com/office/officeart/2005/8/layout/vList5"/>
    <dgm:cxn modelId="{BE035BF9-489B-4D0E-AA9D-AAE494D757C4}" type="presParOf" srcId="{73C56910-BB9F-436B-9738-95B94DFC1E3B}" destId="{16080F04-8FD5-479B-8C70-6C8E0F7E6000}" srcOrd="2" destOrd="0" presId="urn:microsoft.com/office/officeart/2005/8/layout/vList5"/>
    <dgm:cxn modelId="{64338F70-0DE1-43E4-97E1-BFABA5AC49A3}" type="presParOf" srcId="{16080F04-8FD5-479B-8C70-6C8E0F7E6000}" destId="{C7096A0C-967F-4909-A8EC-CF016915747D}" srcOrd="0" destOrd="0" presId="urn:microsoft.com/office/officeart/2005/8/layout/vList5"/>
    <dgm:cxn modelId="{74FA15CA-2AA2-46A6-B9CD-168C2657897A}" type="presParOf" srcId="{16080F04-8FD5-479B-8C70-6C8E0F7E6000}" destId="{6219885D-3ECA-46E9-954B-DE793E544484}" srcOrd="1" destOrd="0" presId="urn:microsoft.com/office/officeart/2005/8/layout/vList5"/>
    <dgm:cxn modelId="{B573CE7F-AAA1-4C9C-B932-CF25F543D662}" type="presParOf" srcId="{73C56910-BB9F-436B-9738-95B94DFC1E3B}" destId="{73A7CDA7-1D38-4933-A72A-F70F178CA45A}" srcOrd="3" destOrd="0" presId="urn:microsoft.com/office/officeart/2005/8/layout/vList5"/>
    <dgm:cxn modelId="{81DD0014-C291-4F25-A3A8-4C9CFF876047}" type="presParOf" srcId="{73C56910-BB9F-436B-9738-95B94DFC1E3B}" destId="{04C359EA-786F-474D-982A-76957CF76156}" srcOrd="4" destOrd="0" presId="urn:microsoft.com/office/officeart/2005/8/layout/vList5"/>
    <dgm:cxn modelId="{405B3D6B-4E5D-4E44-85BE-65799E3A4C48}" type="presParOf" srcId="{04C359EA-786F-474D-982A-76957CF76156}" destId="{1173ACA3-FE52-4023-870D-E4FC0B85A061}" srcOrd="0" destOrd="0" presId="urn:microsoft.com/office/officeart/2005/8/layout/vList5"/>
    <dgm:cxn modelId="{D070EE2A-5797-4112-8181-77198C13C195}" type="presParOf" srcId="{04C359EA-786F-474D-982A-76957CF76156}" destId="{6357F863-6A41-479D-98F2-DA4674BC39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821E14-E5D7-46CF-AEDD-410CDCE64F99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0989066-A25C-4404-95C3-F414F6118F7F}">
      <dgm:prSet phldrT="[Текст]" custT="1"/>
      <dgm:spPr>
        <a:xfrm>
          <a:off x="403146" y="14507"/>
          <a:ext cx="8021604" cy="1027281"/>
        </a:xfrm>
        <a:prstGeom prst="roundRect">
          <a:avLst/>
        </a:prstGeom>
      </dgm:spPr>
      <dgm:t>
        <a:bodyPr/>
        <a:lstStyle/>
        <a:p>
          <a:pPr algn="just"/>
          <a:r>
            <a:rPr lang="ru-RU" sz="1800" b="1" dirty="0" smtClean="0">
              <a:latin typeface="Calibri"/>
              <a:ea typeface="+mn-ea"/>
              <a:cs typeface="+mn-cs"/>
            </a:rPr>
            <a:t>Доплата за работу в организациях, осуществляющих образовательную деятельность по АООП для обучающихся с ОВЗ, педагогам непосредственно занятым в классах для обучающихся с ОВЗ –                      20 % должностного оклада</a:t>
          </a:r>
          <a:endParaRPr lang="ru-RU" sz="1800" b="1" dirty="0">
            <a:latin typeface="Calibri"/>
            <a:ea typeface="+mn-ea"/>
            <a:cs typeface="+mn-cs"/>
          </a:endParaRPr>
        </a:p>
      </dgm:t>
    </dgm:pt>
    <dgm:pt modelId="{72AD9BAF-77B2-48D6-A7DF-751E4196EC0F}" type="parTrans" cxnId="{D410EA71-C25C-4384-8771-C6CD34DC1436}">
      <dgm:prSet/>
      <dgm:spPr/>
      <dgm:t>
        <a:bodyPr/>
        <a:lstStyle/>
        <a:p>
          <a:endParaRPr lang="ru-RU"/>
        </a:p>
      </dgm:t>
    </dgm:pt>
    <dgm:pt modelId="{AD14C066-8BC2-4704-81DA-D87710874CB1}" type="sibTrans" cxnId="{D410EA71-C25C-4384-8771-C6CD34DC1436}">
      <dgm:prSet/>
      <dgm:spPr/>
      <dgm:t>
        <a:bodyPr/>
        <a:lstStyle/>
        <a:p>
          <a:endParaRPr lang="ru-RU"/>
        </a:p>
      </dgm:t>
    </dgm:pt>
    <dgm:pt modelId="{E0DFD6FC-76DE-4829-8D89-69C7BF259BB5}">
      <dgm:prSet phldrT="[Текст]" custT="1"/>
      <dgm:spPr>
        <a:xfrm>
          <a:off x="401089" y="1437788"/>
          <a:ext cx="8021781" cy="965200"/>
        </a:xfrm>
        <a:prstGeom prst="roundRect">
          <a:avLst/>
        </a:prstGeom>
      </dgm:spPr>
      <dgm:t>
        <a:bodyPr/>
        <a:lstStyle/>
        <a:p>
          <a:pPr algn="just"/>
          <a:r>
            <a:rPr lang="ru-RU" sz="1800" b="1" dirty="0" smtClean="0">
              <a:latin typeface="Calibri"/>
              <a:ea typeface="+mn-ea"/>
              <a:cs typeface="+mn-cs"/>
            </a:rPr>
            <a:t>Доплата за руководство психолого-педагогическим консилиумом, службой психолого-педагогического и социального сопровождения, консультативно-диагностической службой – 10 % должностного оклада</a:t>
          </a:r>
          <a:endParaRPr lang="ru-RU" sz="1800" b="1" dirty="0">
            <a:latin typeface="Calibri"/>
            <a:ea typeface="+mn-ea"/>
            <a:cs typeface="+mn-cs"/>
          </a:endParaRPr>
        </a:p>
      </dgm:t>
    </dgm:pt>
    <dgm:pt modelId="{0C226428-A7EE-408A-92FE-65992CC73CF8}" type="parTrans" cxnId="{A2ADF94A-6250-4B62-AA31-E93646D4F013}">
      <dgm:prSet/>
      <dgm:spPr/>
      <dgm:t>
        <a:bodyPr/>
        <a:lstStyle/>
        <a:p>
          <a:endParaRPr lang="ru-RU"/>
        </a:p>
      </dgm:t>
    </dgm:pt>
    <dgm:pt modelId="{BF542374-2C90-488F-B3CD-E10C0E9EC39D}" type="sibTrans" cxnId="{A2ADF94A-6250-4B62-AA31-E93646D4F013}">
      <dgm:prSet/>
      <dgm:spPr/>
      <dgm:t>
        <a:bodyPr/>
        <a:lstStyle/>
        <a:p>
          <a:endParaRPr lang="ru-RU"/>
        </a:p>
      </dgm:t>
    </dgm:pt>
    <dgm:pt modelId="{7509CE02-FF4D-4442-985A-B035725C8287}">
      <dgm:prSet phldrT="[Текст]" custT="1"/>
      <dgm:spPr>
        <a:xfrm>
          <a:off x="421246" y="2798989"/>
          <a:ext cx="7949710" cy="738000"/>
        </a:xfrm>
        <a:prstGeom prst="roundRect">
          <a:avLst/>
        </a:prstGeom>
      </dgm:spPr>
      <dgm:t>
        <a:bodyPr/>
        <a:lstStyle/>
        <a:p>
          <a:pPr algn="just"/>
          <a:r>
            <a:rPr lang="ru-RU" sz="1800" b="1" dirty="0" smtClean="0">
              <a:latin typeface="Calibri"/>
              <a:ea typeface="+mn-ea"/>
              <a:cs typeface="+mn-cs"/>
            </a:rPr>
            <a:t>Доплата за выполнение функций классного руководителя инклюзивного класса – 25% должностного оклада</a:t>
          </a:r>
          <a:endParaRPr lang="ru-RU" sz="1800" b="1" dirty="0">
            <a:latin typeface="Calibri"/>
            <a:ea typeface="+mn-ea"/>
            <a:cs typeface="+mn-cs"/>
          </a:endParaRPr>
        </a:p>
      </dgm:t>
    </dgm:pt>
    <dgm:pt modelId="{8F792958-7E05-4356-A5A1-B8F93178F868}" type="parTrans" cxnId="{8F048783-8C16-4A92-973E-36BCE652FB6F}">
      <dgm:prSet/>
      <dgm:spPr/>
      <dgm:t>
        <a:bodyPr/>
        <a:lstStyle/>
        <a:p>
          <a:endParaRPr lang="ru-RU"/>
        </a:p>
      </dgm:t>
    </dgm:pt>
    <dgm:pt modelId="{00B45818-8794-438F-9929-718F569A0F2C}" type="sibTrans" cxnId="{8F048783-8C16-4A92-973E-36BCE652FB6F}">
      <dgm:prSet/>
      <dgm:spPr/>
      <dgm:t>
        <a:bodyPr/>
        <a:lstStyle/>
        <a:p>
          <a:endParaRPr lang="ru-RU"/>
        </a:p>
      </dgm:t>
    </dgm:pt>
    <dgm:pt modelId="{E3CC7233-55A9-4F69-98EB-B416814BD056}" type="pres">
      <dgm:prSet presAssocID="{FD821E14-E5D7-46CF-AEDD-410CDCE64F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A167A-73ED-4308-9971-AD23B68C928E}" type="pres">
      <dgm:prSet presAssocID="{30989066-A25C-4404-95C3-F414F6118F7F}" presName="parentLin" presStyleCnt="0"/>
      <dgm:spPr/>
      <dgm:t>
        <a:bodyPr/>
        <a:lstStyle/>
        <a:p>
          <a:endParaRPr lang="ru-RU"/>
        </a:p>
      </dgm:t>
    </dgm:pt>
    <dgm:pt modelId="{329F3BFE-C8DC-4F20-B342-5E9B43EF6FAD}" type="pres">
      <dgm:prSet presAssocID="{30989066-A25C-4404-95C3-F414F6118F7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330554-82AE-4C57-B79A-2C5F835E0AA2}" type="pres">
      <dgm:prSet presAssocID="{30989066-A25C-4404-95C3-F414F6118F7F}" presName="parentText" presStyleLbl="node1" presStyleIdx="0" presStyleCnt="3" custScaleX="142125" custScaleY="1391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25B54-C510-441D-B83B-FE63DC47566B}" type="pres">
      <dgm:prSet presAssocID="{30989066-A25C-4404-95C3-F414F6118F7F}" presName="negativeSpace" presStyleCnt="0"/>
      <dgm:spPr/>
      <dgm:t>
        <a:bodyPr/>
        <a:lstStyle/>
        <a:p>
          <a:endParaRPr lang="ru-RU"/>
        </a:p>
      </dgm:t>
    </dgm:pt>
    <dgm:pt modelId="{75D94FBC-BB4F-4583-AF98-170FC9EAD56D}" type="pres">
      <dgm:prSet presAssocID="{30989066-A25C-4404-95C3-F414F6118F7F}" presName="childText" presStyleLbl="conFgAcc1" presStyleIdx="0" presStyleCnt="3">
        <dgm:presLayoutVars>
          <dgm:bulletEnabled val="1"/>
        </dgm:presLayoutVars>
      </dgm:prSet>
      <dgm:spPr>
        <a:xfrm>
          <a:off x="0" y="672788"/>
          <a:ext cx="8424936" cy="63000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46680322-388A-4D5E-B7BF-A0746FDC598A}" type="pres">
      <dgm:prSet presAssocID="{AD14C066-8BC2-4704-81DA-D87710874CB1}" presName="spaceBetweenRectangles" presStyleCnt="0"/>
      <dgm:spPr/>
      <dgm:t>
        <a:bodyPr/>
        <a:lstStyle/>
        <a:p>
          <a:endParaRPr lang="ru-RU"/>
        </a:p>
      </dgm:t>
    </dgm:pt>
    <dgm:pt modelId="{D36DE5CB-D504-4585-B0A6-C3A84B02EC98}" type="pres">
      <dgm:prSet presAssocID="{E0DFD6FC-76DE-4829-8D89-69C7BF259BB5}" presName="parentLin" presStyleCnt="0"/>
      <dgm:spPr/>
      <dgm:t>
        <a:bodyPr/>
        <a:lstStyle/>
        <a:p>
          <a:endParaRPr lang="ru-RU"/>
        </a:p>
      </dgm:t>
    </dgm:pt>
    <dgm:pt modelId="{3E0527C5-D910-4E47-B710-1F77E78D8F57}" type="pres">
      <dgm:prSet presAssocID="{E0DFD6FC-76DE-4829-8D89-69C7BF259BB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B665EA-2763-49C6-8E4A-357965F6FA56}" type="pres">
      <dgm:prSet presAssocID="{E0DFD6FC-76DE-4829-8D89-69C7BF259BB5}" presName="parentText" presStyleLbl="node1" presStyleIdx="1" presStyleCnt="3" custScaleX="142857" custScaleY="130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0E0E0-B79E-41A5-9116-C2888689B5B6}" type="pres">
      <dgm:prSet presAssocID="{E0DFD6FC-76DE-4829-8D89-69C7BF259BB5}" presName="negativeSpace" presStyleCnt="0"/>
      <dgm:spPr/>
      <dgm:t>
        <a:bodyPr/>
        <a:lstStyle/>
        <a:p>
          <a:endParaRPr lang="ru-RU"/>
        </a:p>
      </dgm:t>
    </dgm:pt>
    <dgm:pt modelId="{DE066092-58D0-44A8-9644-D09B12AF92BD}" type="pres">
      <dgm:prSet presAssocID="{E0DFD6FC-76DE-4829-8D89-69C7BF259BB5}" presName="childText" presStyleLbl="conFgAcc1" presStyleIdx="1" presStyleCnt="3">
        <dgm:presLayoutVars>
          <dgm:bulletEnabled val="1"/>
        </dgm:presLayoutVars>
      </dgm:prSet>
      <dgm:spPr>
        <a:xfrm>
          <a:off x="0" y="2033989"/>
          <a:ext cx="8424936" cy="63000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D13425D8-AFFD-4683-923F-9942FE27458A}" type="pres">
      <dgm:prSet presAssocID="{BF542374-2C90-488F-B3CD-E10C0E9EC39D}" presName="spaceBetweenRectangles" presStyleCnt="0"/>
      <dgm:spPr/>
      <dgm:t>
        <a:bodyPr/>
        <a:lstStyle/>
        <a:p>
          <a:endParaRPr lang="ru-RU"/>
        </a:p>
      </dgm:t>
    </dgm:pt>
    <dgm:pt modelId="{571DEE71-D5B9-4635-8B88-5AB1B8E13C03}" type="pres">
      <dgm:prSet presAssocID="{7509CE02-FF4D-4442-985A-B035725C8287}" presName="parentLin" presStyleCnt="0"/>
      <dgm:spPr/>
      <dgm:t>
        <a:bodyPr/>
        <a:lstStyle/>
        <a:p>
          <a:endParaRPr lang="ru-RU"/>
        </a:p>
      </dgm:t>
    </dgm:pt>
    <dgm:pt modelId="{0CB9CE5E-D3EC-4CF7-AB2F-EE370B7C3772}" type="pres">
      <dgm:prSet presAssocID="{7509CE02-FF4D-4442-985A-B035725C828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3A9E3AE-3C8D-45BE-A27B-6C3D0809830D}" type="pres">
      <dgm:prSet presAssocID="{7509CE02-FF4D-4442-985A-B035725C8287}" presName="parentText" presStyleLbl="node1" presStyleIdx="2" presStyleCnt="3" custScaleX="136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DDDA4-FEEA-4C82-B23E-439735823AE5}" type="pres">
      <dgm:prSet presAssocID="{7509CE02-FF4D-4442-985A-B035725C8287}" presName="negativeSpace" presStyleCnt="0"/>
      <dgm:spPr/>
      <dgm:t>
        <a:bodyPr/>
        <a:lstStyle/>
        <a:p>
          <a:endParaRPr lang="ru-RU"/>
        </a:p>
      </dgm:t>
    </dgm:pt>
    <dgm:pt modelId="{2AF7A94D-FB1F-4858-9300-2BB03DB5C73E}" type="pres">
      <dgm:prSet presAssocID="{7509CE02-FF4D-4442-985A-B035725C8287}" presName="childText" presStyleLbl="conFgAcc1" presStyleIdx="2" presStyleCnt="3">
        <dgm:presLayoutVars>
          <dgm:bulletEnabled val="1"/>
        </dgm:presLayoutVars>
      </dgm:prSet>
      <dgm:spPr>
        <a:xfrm>
          <a:off x="0" y="3167989"/>
          <a:ext cx="8424936" cy="630000"/>
        </a:xfrm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2ADF94A-6250-4B62-AA31-E93646D4F013}" srcId="{FD821E14-E5D7-46CF-AEDD-410CDCE64F99}" destId="{E0DFD6FC-76DE-4829-8D89-69C7BF259BB5}" srcOrd="1" destOrd="0" parTransId="{0C226428-A7EE-408A-92FE-65992CC73CF8}" sibTransId="{BF542374-2C90-488F-B3CD-E10C0E9EC39D}"/>
    <dgm:cxn modelId="{7BDE675C-4954-4223-AAB3-002721793723}" type="presOf" srcId="{FD821E14-E5D7-46CF-AEDD-410CDCE64F99}" destId="{E3CC7233-55A9-4F69-98EB-B416814BD056}" srcOrd="0" destOrd="0" presId="urn:microsoft.com/office/officeart/2005/8/layout/list1"/>
    <dgm:cxn modelId="{7337BBDF-4270-429B-A428-000A277FC51B}" type="presOf" srcId="{30989066-A25C-4404-95C3-F414F6118F7F}" destId="{AA330554-82AE-4C57-B79A-2C5F835E0AA2}" srcOrd="1" destOrd="0" presId="urn:microsoft.com/office/officeart/2005/8/layout/list1"/>
    <dgm:cxn modelId="{5D7C85E4-EDCC-498C-8746-036B950176BC}" type="presOf" srcId="{30989066-A25C-4404-95C3-F414F6118F7F}" destId="{329F3BFE-C8DC-4F20-B342-5E9B43EF6FAD}" srcOrd="0" destOrd="0" presId="urn:microsoft.com/office/officeart/2005/8/layout/list1"/>
    <dgm:cxn modelId="{8F048783-8C16-4A92-973E-36BCE652FB6F}" srcId="{FD821E14-E5D7-46CF-AEDD-410CDCE64F99}" destId="{7509CE02-FF4D-4442-985A-B035725C8287}" srcOrd="2" destOrd="0" parTransId="{8F792958-7E05-4356-A5A1-B8F93178F868}" sibTransId="{00B45818-8794-438F-9929-718F569A0F2C}"/>
    <dgm:cxn modelId="{19579532-09A2-4C01-BCBD-2F6138E95460}" type="presOf" srcId="{E0DFD6FC-76DE-4829-8D89-69C7BF259BB5}" destId="{3E0527C5-D910-4E47-B710-1F77E78D8F57}" srcOrd="0" destOrd="0" presId="urn:microsoft.com/office/officeart/2005/8/layout/list1"/>
    <dgm:cxn modelId="{ED1B5F9E-13D3-43A4-BDC1-31E788D6203C}" type="presOf" srcId="{7509CE02-FF4D-4442-985A-B035725C8287}" destId="{83A9E3AE-3C8D-45BE-A27B-6C3D0809830D}" srcOrd="1" destOrd="0" presId="urn:microsoft.com/office/officeart/2005/8/layout/list1"/>
    <dgm:cxn modelId="{8223E60E-E87D-4052-A287-52B7ACDA49FD}" type="presOf" srcId="{E0DFD6FC-76DE-4829-8D89-69C7BF259BB5}" destId="{7EB665EA-2763-49C6-8E4A-357965F6FA56}" srcOrd="1" destOrd="0" presId="urn:microsoft.com/office/officeart/2005/8/layout/list1"/>
    <dgm:cxn modelId="{D410EA71-C25C-4384-8771-C6CD34DC1436}" srcId="{FD821E14-E5D7-46CF-AEDD-410CDCE64F99}" destId="{30989066-A25C-4404-95C3-F414F6118F7F}" srcOrd="0" destOrd="0" parTransId="{72AD9BAF-77B2-48D6-A7DF-751E4196EC0F}" sibTransId="{AD14C066-8BC2-4704-81DA-D87710874CB1}"/>
    <dgm:cxn modelId="{97B43E30-2913-450A-91C4-2559E7E3A05A}" type="presOf" srcId="{7509CE02-FF4D-4442-985A-B035725C8287}" destId="{0CB9CE5E-D3EC-4CF7-AB2F-EE370B7C3772}" srcOrd="0" destOrd="0" presId="urn:microsoft.com/office/officeart/2005/8/layout/list1"/>
    <dgm:cxn modelId="{715726E6-BEA4-46CD-9B59-6FB903FC374C}" type="presParOf" srcId="{E3CC7233-55A9-4F69-98EB-B416814BD056}" destId="{7B1A167A-73ED-4308-9971-AD23B68C928E}" srcOrd="0" destOrd="0" presId="urn:microsoft.com/office/officeart/2005/8/layout/list1"/>
    <dgm:cxn modelId="{BA4C3063-4A66-4CA1-862F-E7C9D1149C9B}" type="presParOf" srcId="{7B1A167A-73ED-4308-9971-AD23B68C928E}" destId="{329F3BFE-C8DC-4F20-B342-5E9B43EF6FAD}" srcOrd="0" destOrd="0" presId="urn:microsoft.com/office/officeart/2005/8/layout/list1"/>
    <dgm:cxn modelId="{C1A7444A-79FB-4971-A9A5-100B71D86F46}" type="presParOf" srcId="{7B1A167A-73ED-4308-9971-AD23B68C928E}" destId="{AA330554-82AE-4C57-B79A-2C5F835E0AA2}" srcOrd="1" destOrd="0" presId="urn:microsoft.com/office/officeart/2005/8/layout/list1"/>
    <dgm:cxn modelId="{1D358B7C-996D-4370-8E73-70A61C0004F4}" type="presParOf" srcId="{E3CC7233-55A9-4F69-98EB-B416814BD056}" destId="{8F625B54-C510-441D-B83B-FE63DC47566B}" srcOrd="1" destOrd="0" presId="urn:microsoft.com/office/officeart/2005/8/layout/list1"/>
    <dgm:cxn modelId="{97753D98-8F32-4078-99AB-DFDF59875BF3}" type="presParOf" srcId="{E3CC7233-55A9-4F69-98EB-B416814BD056}" destId="{75D94FBC-BB4F-4583-AF98-170FC9EAD56D}" srcOrd="2" destOrd="0" presId="urn:microsoft.com/office/officeart/2005/8/layout/list1"/>
    <dgm:cxn modelId="{79E61C9A-3124-4EB8-842C-E059C9BB10CA}" type="presParOf" srcId="{E3CC7233-55A9-4F69-98EB-B416814BD056}" destId="{46680322-388A-4D5E-B7BF-A0746FDC598A}" srcOrd="3" destOrd="0" presId="urn:microsoft.com/office/officeart/2005/8/layout/list1"/>
    <dgm:cxn modelId="{F11922AB-472D-4404-B18D-51AE8FDF2EA5}" type="presParOf" srcId="{E3CC7233-55A9-4F69-98EB-B416814BD056}" destId="{D36DE5CB-D504-4585-B0A6-C3A84B02EC98}" srcOrd="4" destOrd="0" presId="urn:microsoft.com/office/officeart/2005/8/layout/list1"/>
    <dgm:cxn modelId="{B5CC11F5-1CC4-4B9D-B372-850DCDD28A3D}" type="presParOf" srcId="{D36DE5CB-D504-4585-B0A6-C3A84B02EC98}" destId="{3E0527C5-D910-4E47-B710-1F77E78D8F57}" srcOrd="0" destOrd="0" presId="urn:microsoft.com/office/officeart/2005/8/layout/list1"/>
    <dgm:cxn modelId="{6E78FCA1-2FAF-4974-A1EC-6444F7DE922F}" type="presParOf" srcId="{D36DE5CB-D504-4585-B0A6-C3A84B02EC98}" destId="{7EB665EA-2763-49C6-8E4A-357965F6FA56}" srcOrd="1" destOrd="0" presId="urn:microsoft.com/office/officeart/2005/8/layout/list1"/>
    <dgm:cxn modelId="{1559305C-C14F-4115-8B49-E75D8B897E71}" type="presParOf" srcId="{E3CC7233-55A9-4F69-98EB-B416814BD056}" destId="{20D0E0E0-B79E-41A5-9116-C2888689B5B6}" srcOrd="5" destOrd="0" presId="urn:microsoft.com/office/officeart/2005/8/layout/list1"/>
    <dgm:cxn modelId="{BA211D45-E98E-4E2D-998A-812EE4B5C572}" type="presParOf" srcId="{E3CC7233-55A9-4F69-98EB-B416814BD056}" destId="{DE066092-58D0-44A8-9644-D09B12AF92BD}" srcOrd="6" destOrd="0" presId="urn:microsoft.com/office/officeart/2005/8/layout/list1"/>
    <dgm:cxn modelId="{D53BF1F6-48C9-42E3-9771-BD36341E3B09}" type="presParOf" srcId="{E3CC7233-55A9-4F69-98EB-B416814BD056}" destId="{D13425D8-AFFD-4683-923F-9942FE27458A}" srcOrd="7" destOrd="0" presId="urn:microsoft.com/office/officeart/2005/8/layout/list1"/>
    <dgm:cxn modelId="{B67330AA-36B6-4537-B175-5EFE8B6504A1}" type="presParOf" srcId="{E3CC7233-55A9-4F69-98EB-B416814BD056}" destId="{571DEE71-D5B9-4635-8B88-5AB1B8E13C03}" srcOrd="8" destOrd="0" presId="urn:microsoft.com/office/officeart/2005/8/layout/list1"/>
    <dgm:cxn modelId="{4F2E98A3-8F68-40E7-9925-99C42AF8585F}" type="presParOf" srcId="{571DEE71-D5B9-4635-8B88-5AB1B8E13C03}" destId="{0CB9CE5E-D3EC-4CF7-AB2F-EE370B7C3772}" srcOrd="0" destOrd="0" presId="urn:microsoft.com/office/officeart/2005/8/layout/list1"/>
    <dgm:cxn modelId="{9212AE28-028B-455E-B9D4-B8A69127E2DA}" type="presParOf" srcId="{571DEE71-D5B9-4635-8B88-5AB1B8E13C03}" destId="{83A9E3AE-3C8D-45BE-A27B-6C3D0809830D}" srcOrd="1" destOrd="0" presId="urn:microsoft.com/office/officeart/2005/8/layout/list1"/>
    <dgm:cxn modelId="{18A43F7B-582A-4B58-BFC4-04A6316A9C06}" type="presParOf" srcId="{E3CC7233-55A9-4F69-98EB-B416814BD056}" destId="{121DDDA4-FEEA-4C82-B23E-439735823AE5}" srcOrd="9" destOrd="0" presId="urn:microsoft.com/office/officeart/2005/8/layout/list1"/>
    <dgm:cxn modelId="{36431B17-9947-4CEF-9EA6-1EE4DD00F075}" type="presParOf" srcId="{E3CC7233-55A9-4F69-98EB-B416814BD056}" destId="{2AF7A94D-FB1F-4858-9300-2BB03DB5C7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FA7C02-21E4-4CF6-B360-2E3F3AAE6D9B}" type="doc">
      <dgm:prSet loTypeId="urn:microsoft.com/office/officeart/2005/8/layout/cycle6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521ED67-3F19-49D2-B16F-79BA797B9F78}">
      <dgm:prSet phldrT="[Текст]" custT="1"/>
      <dgm:spPr>
        <a:xfrm>
          <a:off x="1234236" y="-164551"/>
          <a:ext cx="5452546" cy="139955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Включение в реализацию индивидуальных образовательных маршрутов детей </a:t>
          </a: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(участие в школьном </a:t>
          </a:r>
          <a:r>
            <a:rPr lang="ru-RU" sz="16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ПМПк</a:t>
          </a: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выбор направлений внеурочной деятельности, детско-родительские коррекционные занятия «в парах», индивидуальное консультирование специалистов, мастер-классы для родителей «Мама может»)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E069FDB-865C-478E-AE88-E5132FB5FEDC}" type="parTrans" cxnId="{CC5979B9-BF37-46B4-8736-1DAFDDD517F4}">
      <dgm:prSet/>
      <dgm:spPr/>
      <dgm:t>
        <a:bodyPr/>
        <a:lstStyle/>
        <a:p>
          <a:endParaRPr lang="ru-RU"/>
        </a:p>
      </dgm:t>
    </dgm:pt>
    <dgm:pt modelId="{6DDD4BC2-CC0E-4FE9-98A0-CAC33904C6BB}" type="sibTrans" cxnId="{CC5979B9-BF37-46B4-8736-1DAFDDD517F4}">
      <dgm:prSet/>
      <dgm:spPr>
        <a:xfrm>
          <a:off x="1435952" y="796025"/>
          <a:ext cx="4174972" cy="4174972"/>
        </a:xfrm>
        <a:custGeom>
          <a:avLst/>
          <a:gdLst/>
          <a:ahLst/>
          <a:cxnLst/>
          <a:rect l="0" t="0" r="0" b="0"/>
          <a:pathLst>
            <a:path>
              <a:moveTo>
                <a:pt x="3369168" y="439794"/>
              </a:moveTo>
              <a:arcTo wR="2087486" hR="2087486" stAng="18472687" swAng="215936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F367AC4-F759-439D-AF5E-4354BFB9CE25}">
      <dgm:prSet phldrT="[Текст]" custT="1"/>
      <dgm:spPr>
        <a:xfrm>
          <a:off x="4177656" y="1320409"/>
          <a:ext cx="3871884" cy="200183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Постоянное информирование родителей об образовательных услугах</a:t>
          </a: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специфике инклюзивного образования и имеющихся условиях образования (размещение информации на сайте, стендах, информирование на родительских собраниях)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203A05E-CC6F-44F1-B7A7-CE826375BE96}" type="parTrans" cxnId="{BDDBB1F3-0BBF-40FC-A3B5-83E45875B4E7}">
      <dgm:prSet/>
      <dgm:spPr/>
      <dgm:t>
        <a:bodyPr/>
        <a:lstStyle/>
        <a:p>
          <a:endParaRPr lang="ru-RU"/>
        </a:p>
      </dgm:t>
    </dgm:pt>
    <dgm:pt modelId="{8552B4E3-2BD4-4AE1-B537-5BB7DC080B7F}" type="sibTrans" cxnId="{BDDBB1F3-0BBF-40FC-A3B5-83E45875B4E7}">
      <dgm:prSet/>
      <dgm:spPr>
        <a:xfrm>
          <a:off x="4179613" y="3306721"/>
          <a:ext cx="4174972" cy="4174972"/>
        </a:xfrm>
        <a:custGeom>
          <a:avLst/>
          <a:gdLst/>
          <a:ahLst/>
          <a:cxnLst/>
          <a:rect l="0" t="0" r="0" b="0"/>
          <a:pathLst>
            <a:path>
              <a:moveTo>
                <a:pt x="1837890" y="14975"/>
              </a:moveTo>
              <a:arcTo wR="2087486" hR="2087486" stAng="15787971" swAng="74036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CA15343-702F-45F1-87EA-0B66D0945573}">
      <dgm:prSet phldrT="[Текст]" custT="1"/>
      <dgm:spPr>
        <a:xfrm>
          <a:off x="146778" y="3323328"/>
          <a:ext cx="3975491" cy="1472526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Участие родителей в работе коллегиальных органов </a:t>
          </a: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(рассмотрение вопросов инклюзивного образования и толерантной среды на Совете школы, общешкольных родительских собраниях)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222B17D-13D3-463B-9000-2E02CD25C7F7}" type="parTrans" cxnId="{47939E98-768E-4AEA-B907-A8DF8ACC5F29}">
      <dgm:prSet/>
      <dgm:spPr/>
      <dgm:t>
        <a:bodyPr/>
        <a:lstStyle/>
        <a:p>
          <a:endParaRPr lang="ru-RU"/>
        </a:p>
      </dgm:t>
    </dgm:pt>
    <dgm:pt modelId="{FFC0671D-038F-4EF9-8F53-6B7A996B5ACF}" type="sibTrans" cxnId="{47939E98-768E-4AEA-B907-A8DF8ACC5F29}">
      <dgm:prSet/>
      <dgm:spPr>
        <a:xfrm>
          <a:off x="-29248" y="3302722"/>
          <a:ext cx="4174972" cy="4174972"/>
        </a:xfrm>
        <a:custGeom>
          <a:avLst/>
          <a:gdLst/>
          <a:ahLst/>
          <a:cxnLst/>
          <a:rect l="0" t="0" r="0" b="0"/>
          <a:pathLst>
            <a:path>
              <a:moveTo>
                <a:pt x="1798690" y="20073"/>
              </a:moveTo>
              <a:arcTo wR="2087486" hR="2087486" stAng="15722871" swAng="618440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EFB46B8-05D0-4055-A716-6C1E8AACF84F}">
      <dgm:prSet phldrT="[Текст]" custT="1"/>
      <dgm:spPr>
        <a:xfrm>
          <a:off x="156829" y="1379993"/>
          <a:ext cx="3787275" cy="1924653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Организация работы консультативно-диагностической службы для родителей</a:t>
          </a: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(возможность оперативного обращения по телефону, лично, письменным запросом, в том числе осуществление диагностики с согласия родителей)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0DBFD7B-3296-4710-B37E-09AAC72B998E}" type="parTrans" cxnId="{EAC8F923-1507-4AAE-8552-BB7BD56E22EF}">
      <dgm:prSet/>
      <dgm:spPr/>
      <dgm:t>
        <a:bodyPr/>
        <a:lstStyle/>
        <a:p>
          <a:endParaRPr lang="ru-RU"/>
        </a:p>
      </dgm:t>
    </dgm:pt>
    <dgm:pt modelId="{20ADE0D5-52A2-4C07-B0F8-C20022320D01}" type="sibTrans" cxnId="{EAC8F923-1507-4AAE-8552-BB7BD56E22EF}">
      <dgm:prSet/>
      <dgm:spPr>
        <a:xfrm>
          <a:off x="2489569" y="734446"/>
          <a:ext cx="4174972" cy="4174972"/>
        </a:xfrm>
        <a:custGeom>
          <a:avLst/>
          <a:gdLst/>
          <a:ahLst/>
          <a:cxnLst/>
          <a:rect l="0" t="0" r="0" b="0"/>
          <a:pathLst>
            <a:path>
              <a:moveTo>
                <a:pt x="579504" y="644021"/>
              </a:moveTo>
              <a:arcTo wR="2087486" hR="2087486" stAng="13424865" swAng="340640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34CE03-CE4E-4DDC-A64C-EDEA7F6FEBC9}">
      <dgm:prSet phldrT="[Текст]" custT="1"/>
      <dgm:spPr>
        <a:xfrm>
          <a:off x="4177651" y="3316676"/>
          <a:ext cx="3859797" cy="1499146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Включение родителей в развитие школьной толерантной среды</a:t>
          </a: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(участие родителей и детей в общешкольных мероприятиях, публичная демонстрация индивидуальных достижений детей с ОВЗ)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B96428C-11E3-4862-B3DB-D4FC09ED2988}" type="sibTrans" cxnId="{B8CB942D-6482-4A55-B4BA-90C37F298C2B}">
      <dgm:prSet/>
      <dgm:spPr>
        <a:xfrm>
          <a:off x="2063305" y="956476"/>
          <a:ext cx="4174972" cy="4174972"/>
        </a:xfrm>
        <a:custGeom>
          <a:avLst/>
          <a:gdLst/>
          <a:ahLst/>
          <a:cxnLst/>
          <a:rect l="0" t="0" r="0" b="0"/>
          <a:pathLst>
            <a:path>
              <a:moveTo>
                <a:pt x="3172099" y="3871081"/>
              </a:moveTo>
              <a:arcTo wR="2087486" hR="2087486" stAng="3521761" swAng="3817800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2A4B82F-2FA3-4409-BA8F-0AB668E76FD7}" type="parTrans" cxnId="{B8CB942D-6482-4A55-B4BA-90C37F298C2B}">
      <dgm:prSet/>
      <dgm:spPr/>
      <dgm:t>
        <a:bodyPr/>
        <a:lstStyle/>
        <a:p>
          <a:endParaRPr lang="ru-RU"/>
        </a:p>
      </dgm:t>
    </dgm:pt>
    <dgm:pt modelId="{CE265414-63AC-4183-BFDA-50845CEB6042}" type="pres">
      <dgm:prSet presAssocID="{7EFA7C02-21E4-4CF6-B360-2E3F3AAE6D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649D2-A93F-4BE6-B99C-C0EE58EDB04C}" type="pres">
      <dgm:prSet presAssocID="{A521ED67-3F19-49D2-B16F-79BA797B9F78}" presName="node" presStyleLbl="node1" presStyleIdx="0" presStyleCnt="5" custScaleX="339234" custScaleY="133960" custRadScaleRad="102040" custRadScaleInc="-13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ABF46-2513-4802-8667-9D69DDC5A3A4}" type="pres">
      <dgm:prSet presAssocID="{A521ED67-3F19-49D2-B16F-79BA797B9F78}" presName="spNode" presStyleCnt="0"/>
      <dgm:spPr/>
    </dgm:pt>
    <dgm:pt modelId="{D5D1C777-DBAC-4969-99C6-41E495CC0503}" type="pres">
      <dgm:prSet presAssocID="{6DDD4BC2-CC0E-4FE9-98A0-CAC33904C6B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118127E-0E22-4107-95DB-58A35CE53CB1}" type="pres">
      <dgm:prSet presAssocID="{9F367AC4-F759-439D-AF5E-4354BFB9CE25}" presName="node" presStyleLbl="node1" presStyleIdx="1" presStyleCnt="5" custScaleX="240892" custScaleY="191609" custRadScaleRad="98326" custRadScaleInc="39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3D4B0-CB05-4EA7-B21A-2E57F7AE6594}" type="pres">
      <dgm:prSet presAssocID="{9F367AC4-F759-439D-AF5E-4354BFB9CE25}" presName="spNode" presStyleCnt="0"/>
      <dgm:spPr/>
    </dgm:pt>
    <dgm:pt modelId="{E629B917-ECF0-4E26-88BB-8CEB4AD2BF95}" type="pres">
      <dgm:prSet presAssocID="{8552B4E3-2BD4-4AE1-B537-5BB7DC080B7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BA92E1D-4F63-4925-B0B5-9456EC9A6CC4}" type="pres">
      <dgm:prSet presAssocID="{4734CE03-CE4E-4DDC-A64C-EDEA7F6FEBC9}" presName="node" presStyleLbl="node1" presStyleIdx="2" presStyleCnt="5" custScaleX="240140" custScaleY="143493" custRadScaleRad="119102" custRadScaleInc="-77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D284F-2FEC-44D1-BE1B-22980728B915}" type="pres">
      <dgm:prSet presAssocID="{4734CE03-CE4E-4DDC-A64C-EDEA7F6FEBC9}" presName="spNode" presStyleCnt="0"/>
      <dgm:spPr/>
    </dgm:pt>
    <dgm:pt modelId="{F2E6FFC2-2C69-4DA2-8415-241F81B6ADA2}" type="pres">
      <dgm:prSet presAssocID="{9B96428C-11E3-4862-B3DB-D4FC09ED298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1DA85FB-2E35-4850-8569-56B5CEEB7FEC}" type="pres">
      <dgm:prSet presAssocID="{1CA15343-702F-45F1-87EA-0B66D0945573}" presName="node" presStyleLbl="node1" presStyleIdx="3" presStyleCnt="5" custScaleX="247338" custScaleY="140945" custRadScaleRad="115988" custRadScaleInc="73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634B-60F4-4831-B784-08B9F4349C3B}" type="pres">
      <dgm:prSet presAssocID="{1CA15343-702F-45F1-87EA-0B66D0945573}" presName="spNode" presStyleCnt="0"/>
      <dgm:spPr/>
    </dgm:pt>
    <dgm:pt modelId="{4438732E-D1CE-4B75-B33F-BBEC59AC0B61}" type="pres">
      <dgm:prSet presAssocID="{FFC0671D-038F-4EF9-8F53-6B7A996B5AC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1B13FC9-0817-483D-9659-E5677C5BBE78}" type="pres">
      <dgm:prSet presAssocID="{BEFB46B8-05D0-4055-A716-6C1E8AACF84F}" presName="node" presStyleLbl="node1" presStyleIdx="4" presStyleCnt="5" custScaleX="235628" custScaleY="184221" custRadScaleRad="98304" custRadScaleInc="-42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EEBB7-6C05-44DF-A35F-9A6D22A0B7F3}" type="pres">
      <dgm:prSet presAssocID="{BEFB46B8-05D0-4055-A716-6C1E8AACF84F}" presName="spNode" presStyleCnt="0"/>
      <dgm:spPr/>
    </dgm:pt>
    <dgm:pt modelId="{AED3CE83-86B1-40BF-9DE3-0171CD757F19}" type="pres">
      <dgm:prSet presAssocID="{20ADE0D5-52A2-4C07-B0F8-C20022320D0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C5979B9-BF37-46B4-8736-1DAFDDD517F4}" srcId="{7EFA7C02-21E4-4CF6-B360-2E3F3AAE6D9B}" destId="{A521ED67-3F19-49D2-B16F-79BA797B9F78}" srcOrd="0" destOrd="0" parTransId="{1E069FDB-865C-478E-AE88-E5132FB5FEDC}" sibTransId="{6DDD4BC2-CC0E-4FE9-98A0-CAC33904C6BB}"/>
    <dgm:cxn modelId="{3EFAA632-97A0-4DA5-AF8A-0BDA234219F4}" type="presOf" srcId="{9B96428C-11E3-4862-B3DB-D4FC09ED2988}" destId="{F2E6FFC2-2C69-4DA2-8415-241F81B6ADA2}" srcOrd="0" destOrd="0" presId="urn:microsoft.com/office/officeart/2005/8/layout/cycle6"/>
    <dgm:cxn modelId="{28FD92FF-C286-469D-8DAC-C0B331D3A989}" type="presOf" srcId="{4734CE03-CE4E-4DDC-A64C-EDEA7F6FEBC9}" destId="{EBA92E1D-4F63-4925-B0B5-9456EC9A6CC4}" srcOrd="0" destOrd="0" presId="urn:microsoft.com/office/officeart/2005/8/layout/cycle6"/>
    <dgm:cxn modelId="{4AD6723C-00B1-451E-A3BF-E0D26376251C}" type="presOf" srcId="{20ADE0D5-52A2-4C07-B0F8-C20022320D01}" destId="{AED3CE83-86B1-40BF-9DE3-0171CD757F19}" srcOrd="0" destOrd="0" presId="urn:microsoft.com/office/officeart/2005/8/layout/cycle6"/>
    <dgm:cxn modelId="{72315CDE-2705-4118-8D6B-10F824D7F8A1}" type="presOf" srcId="{A521ED67-3F19-49D2-B16F-79BA797B9F78}" destId="{280649D2-A93F-4BE6-B99C-C0EE58EDB04C}" srcOrd="0" destOrd="0" presId="urn:microsoft.com/office/officeart/2005/8/layout/cycle6"/>
    <dgm:cxn modelId="{CF94E093-E324-42B6-B625-E6D5C9620F43}" type="presOf" srcId="{BEFB46B8-05D0-4055-A716-6C1E8AACF84F}" destId="{51B13FC9-0817-483D-9659-E5677C5BBE78}" srcOrd="0" destOrd="0" presId="urn:microsoft.com/office/officeart/2005/8/layout/cycle6"/>
    <dgm:cxn modelId="{EAC8F923-1507-4AAE-8552-BB7BD56E22EF}" srcId="{7EFA7C02-21E4-4CF6-B360-2E3F3AAE6D9B}" destId="{BEFB46B8-05D0-4055-A716-6C1E8AACF84F}" srcOrd="4" destOrd="0" parTransId="{40DBFD7B-3296-4710-B37E-09AAC72B998E}" sibTransId="{20ADE0D5-52A2-4C07-B0F8-C20022320D01}"/>
    <dgm:cxn modelId="{081FAF2D-399D-4EBF-8DD3-B12D49333854}" type="presOf" srcId="{6DDD4BC2-CC0E-4FE9-98A0-CAC33904C6BB}" destId="{D5D1C777-DBAC-4969-99C6-41E495CC0503}" srcOrd="0" destOrd="0" presId="urn:microsoft.com/office/officeart/2005/8/layout/cycle6"/>
    <dgm:cxn modelId="{550266F9-998C-409F-8E5D-08AE50C5C592}" type="presOf" srcId="{1CA15343-702F-45F1-87EA-0B66D0945573}" destId="{41DA85FB-2E35-4850-8569-56B5CEEB7FEC}" srcOrd="0" destOrd="0" presId="urn:microsoft.com/office/officeart/2005/8/layout/cycle6"/>
    <dgm:cxn modelId="{9C9DB43C-9824-4101-B954-C7ABD5F36D49}" type="presOf" srcId="{8552B4E3-2BD4-4AE1-B537-5BB7DC080B7F}" destId="{E629B917-ECF0-4E26-88BB-8CEB4AD2BF95}" srcOrd="0" destOrd="0" presId="urn:microsoft.com/office/officeart/2005/8/layout/cycle6"/>
    <dgm:cxn modelId="{BDDBB1F3-0BBF-40FC-A3B5-83E45875B4E7}" srcId="{7EFA7C02-21E4-4CF6-B360-2E3F3AAE6D9B}" destId="{9F367AC4-F759-439D-AF5E-4354BFB9CE25}" srcOrd="1" destOrd="0" parTransId="{5203A05E-CC6F-44F1-B7A7-CE826375BE96}" sibTransId="{8552B4E3-2BD4-4AE1-B537-5BB7DC080B7F}"/>
    <dgm:cxn modelId="{F446762B-5C04-4049-8C9C-1AC7B3E3A3A7}" type="presOf" srcId="{7EFA7C02-21E4-4CF6-B360-2E3F3AAE6D9B}" destId="{CE265414-63AC-4183-BFDA-50845CEB6042}" srcOrd="0" destOrd="0" presId="urn:microsoft.com/office/officeart/2005/8/layout/cycle6"/>
    <dgm:cxn modelId="{47939E98-768E-4AEA-B907-A8DF8ACC5F29}" srcId="{7EFA7C02-21E4-4CF6-B360-2E3F3AAE6D9B}" destId="{1CA15343-702F-45F1-87EA-0B66D0945573}" srcOrd="3" destOrd="0" parTransId="{C222B17D-13D3-463B-9000-2E02CD25C7F7}" sibTransId="{FFC0671D-038F-4EF9-8F53-6B7A996B5ACF}"/>
    <dgm:cxn modelId="{215D2C3A-7064-4956-9AA1-ED68EF4D0679}" type="presOf" srcId="{9F367AC4-F759-439D-AF5E-4354BFB9CE25}" destId="{A118127E-0E22-4107-95DB-58A35CE53CB1}" srcOrd="0" destOrd="0" presId="urn:microsoft.com/office/officeart/2005/8/layout/cycle6"/>
    <dgm:cxn modelId="{B8CB942D-6482-4A55-B4BA-90C37F298C2B}" srcId="{7EFA7C02-21E4-4CF6-B360-2E3F3AAE6D9B}" destId="{4734CE03-CE4E-4DDC-A64C-EDEA7F6FEBC9}" srcOrd="2" destOrd="0" parTransId="{02A4B82F-2FA3-4409-BA8F-0AB668E76FD7}" sibTransId="{9B96428C-11E3-4862-B3DB-D4FC09ED2988}"/>
    <dgm:cxn modelId="{D27E5C97-4A34-41F5-BD6E-9C0507E23991}" type="presOf" srcId="{FFC0671D-038F-4EF9-8F53-6B7A996B5ACF}" destId="{4438732E-D1CE-4B75-B33F-BBEC59AC0B61}" srcOrd="0" destOrd="0" presId="urn:microsoft.com/office/officeart/2005/8/layout/cycle6"/>
    <dgm:cxn modelId="{AF638D4D-9D0E-41C7-A7AF-610488E02AC4}" type="presParOf" srcId="{CE265414-63AC-4183-BFDA-50845CEB6042}" destId="{280649D2-A93F-4BE6-B99C-C0EE58EDB04C}" srcOrd="0" destOrd="0" presId="urn:microsoft.com/office/officeart/2005/8/layout/cycle6"/>
    <dgm:cxn modelId="{C76B2AC2-044F-4F7A-B275-CC5CBF2C5278}" type="presParOf" srcId="{CE265414-63AC-4183-BFDA-50845CEB6042}" destId="{1D2ABF46-2513-4802-8667-9D69DDC5A3A4}" srcOrd="1" destOrd="0" presId="urn:microsoft.com/office/officeart/2005/8/layout/cycle6"/>
    <dgm:cxn modelId="{4648BF34-B12F-4A82-8342-49AC8D5D828E}" type="presParOf" srcId="{CE265414-63AC-4183-BFDA-50845CEB6042}" destId="{D5D1C777-DBAC-4969-99C6-41E495CC0503}" srcOrd="2" destOrd="0" presId="urn:microsoft.com/office/officeart/2005/8/layout/cycle6"/>
    <dgm:cxn modelId="{A96F9AC7-F4A8-4784-B9FF-8AEED68C2CD2}" type="presParOf" srcId="{CE265414-63AC-4183-BFDA-50845CEB6042}" destId="{A118127E-0E22-4107-95DB-58A35CE53CB1}" srcOrd="3" destOrd="0" presId="urn:microsoft.com/office/officeart/2005/8/layout/cycle6"/>
    <dgm:cxn modelId="{0715C20D-E841-4549-818D-39192C3D8574}" type="presParOf" srcId="{CE265414-63AC-4183-BFDA-50845CEB6042}" destId="{C943D4B0-CB05-4EA7-B21A-2E57F7AE6594}" srcOrd="4" destOrd="0" presId="urn:microsoft.com/office/officeart/2005/8/layout/cycle6"/>
    <dgm:cxn modelId="{61463F26-304B-4A5E-B0D7-3F2CF48F48C5}" type="presParOf" srcId="{CE265414-63AC-4183-BFDA-50845CEB6042}" destId="{E629B917-ECF0-4E26-88BB-8CEB4AD2BF95}" srcOrd="5" destOrd="0" presId="urn:microsoft.com/office/officeart/2005/8/layout/cycle6"/>
    <dgm:cxn modelId="{A5F3FF0A-8B5C-4C2D-A67F-2A9C514AB734}" type="presParOf" srcId="{CE265414-63AC-4183-BFDA-50845CEB6042}" destId="{EBA92E1D-4F63-4925-B0B5-9456EC9A6CC4}" srcOrd="6" destOrd="0" presId="urn:microsoft.com/office/officeart/2005/8/layout/cycle6"/>
    <dgm:cxn modelId="{E845F90B-BE4D-4F02-A0EE-F78CC006C11E}" type="presParOf" srcId="{CE265414-63AC-4183-BFDA-50845CEB6042}" destId="{BD4D284F-2FEC-44D1-BE1B-22980728B915}" srcOrd="7" destOrd="0" presId="urn:microsoft.com/office/officeart/2005/8/layout/cycle6"/>
    <dgm:cxn modelId="{CF0915C5-47DD-4272-B91A-587D08351631}" type="presParOf" srcId="{CE265414-63AC-4183-BFDA-50845CEB6042}" destId="{F2E6FFC2-2C69-4DA2-8415-241F81B6ADA2}" srcOrd="8" destOrd="0" presId="urn:microsoft.com/office/officeart/2005/8/layout/cycle6"/>
    <dgm:cxn modelId="{18962B73-D30B-47A4-860A-25C264D9A2B7}" type="presParOf" srcId="{CE265414-63AC-4183-BFDA-50845CEB6042}" destId="{41DA85FB-2E35-4850-8569-56B5CEEB7FEC}" srcOrd="9" destOrd="0" presId="urn:microsoft.com/office/officeart/2005/8/layout/cycle6"/>
    <dgm:cxn modelId="{D95708EE-C027-4424-953B-013500564927}" type="presParOf" srcId="{CE265414-63AC-4183-BFDA-50845CEB6042}" destId="{CBA2634B-60F4-4831-B784-08B9F4349C3B}" srcOrd="10" destOrd="0" presId="urn:microsoft.com/office/officeart/2005/8/layout/cycle6"/>
    <dgm:cxn modelId="{8108ABE6-F9B6-44C7-9EC7-F7ED55EC7880}" type="presParOf" srcId="{CE265414-63AC-4183-BFDA-50845CEB6042}" destId="{4438732E-D1CE-4B75-B33F-BBEC59AC0B61}" srcOrd="11" destOrd="0" presId="urn:microsoft.com/office/officeart/2005/8/layout/cycle6"/>
    <dgm:cxn modelId="{95135D74-5895-4E05-9C82-EADF5613BB29}" type="presParOf" srcId="{CE265414-63AC-4183-BFDA-50845CEB6042}" destId="{51B13FC9-0817-483D-9659-E5677C5BBE78}" srcOrd="12" destOrd="0" presId="urn:microsoft.com/office/officeart/2005/8/layout/cycle6"/>
    <dgm:cxn modelId="{D7C0DA77-578E-4580-905C-D1763AE9206A}" type="presParOf" srcId="{CE265414-63AC-4183-BFDA-50845CEB6042}" destId="{C2CEEBB7-6C05-44DF-A35F-9A6D22A0B7F3}" srcOrd="13" destOrd="0" presId="urn:microsoft.com/office/officeart/2005/8/layout/cycle6"/>
    <dgm:cxn modelId="{F313B225-B0B9-422C-85EB-638F6E7F182A}" type="presParOf" srcId="{CE265414-63AC-4183-BFDA-50845CEB6042}" destId="{AED3CE83-86B1-40BF-9DE3-0171CD757F1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CEA1F9-F75B-48AE-8E18-046749E48CB1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38ACFD-E3C1-49A3-B64E-4C930DB40C0F}">
      <dgm:prSet phldrT="[Текст]" custT="1"/>
      <dgm:spPr>
        <a:xfrm>
          <a:off x="-9" y="0"/>
          <a:ext cx="8365628" cy="429687"/>
        </a:xfrm>
        <a:prstGeom prst="rect">
          <a:avLst/>
        </a:prstGeom>
      </dgm:spPr>
      <dgm:t>
        <a:bodyPr/>
        <a:lstStyle/>
        <a:p>
          <a:r>
            <a:rPr lang="ru-RU" sz="1600" b="1" i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Организационные, нормативные правовые</a:t>
          </a:r>
          <a:endParaRPr lang="ru-RU" sz="1600" b="1" i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2A6842E5-1D3D-4E9B-A5B9-2F7CADBA0B74}" type="parTrans" cxnId="{58C8FFBC-E34C-427A-93F2-B460B771A100}">
      <dgm:prSet/>
      <dgm:spPr/>
      <dgm:t>
        <a:bodyPr/>
        <a:lstStyle/>
        <a:p>
          <a:endParaRPr lang="ru-RU"/>
        </a:p>
      </dgm:t>
    </dgm:pt>
    <dgm:pt modelId="{65421A31-2A0F-495A-B7EC-5ACC2FB3E1FE}" type="sibTrans" cxnId="{58C8FFBC-E34C-427A-93F2-B460B771A100}">
      <dgm:prSet/>
      <dgm:spPr/>
      <dgm:t>
        <a:bodyPr/>
        <a:lstStyle/>
        <a:p>
          <a:endParaRPr lang="ru-RU"/>
        </a:p>
      </dgm:t>
    </dgm:pt>
    <dgm:pt modelId="{9D326DFE-524B-4EA2-A903-4539B0D67713}">
      <dgm:prSet phldrT="[Текст]" custT="1"/>
      <dgm:spPr>
        <a:xfrm>
          <a:off x="-9" y="412557"/>
          <a:ext cx="8329257" cy="1276807"/>
        </a:xfrm>
        <a:prstGeom prst="rect">
          <a:avLst/>
        </a:prstGeom>
      </dgm:spPr>
      <dgm:t>
        <a:bodyPr/>
        <a:lstStyle/>
        <a:p>
          <a:pPr algn="ctr"/>
          <a:r>
            <a:rPr lang="ru-RU" sz="1400" b="1" dirty="0" smtClean="0">
              <a:latin typeface="Calibri"/>
              <a:ea typeface="+mn-ea"/>
              <a:cs typeface="+mn-cs"/>
            </a:rPr>
            <a:t>Создано нормативное правовое обеспечение образовательной  среды</a:t>
          </a:r>
          <a:endParaRPr lang="ru-RU" sz="1400" b="1" dirty="0">
            <a:latin typeface="Calibri"/>
            <a:ea typeface="+mn-ea"/>
            <a:cs typeface="+mn-cs"/>
          </a:endParaRPr>
        </a:p>
      </dgm:t>
    </dgm:pt>
    <dgm:pt modelId="{72B9C63A-979F-404A-B8C1-32687F140EA1}" type="parTrans" cxnId="{621A37D3-3624-4ED9-BE90-1B3FEF8DCD25}">
      <dgm:prSet/>
      <dgm:spPr/>
      <dgm:t>
        <a:bodyPr/>
        <a:lstStyle/>
        <a:p>
          <a:endParaRPr lang="ru-RU"/>
        </a:p>
      </dgm:t>
    </dgm:pt>
    <dgm:pt modelId="{646B5CFF-EC59-4098-A23E-A633FDE156AD}" type="sibTrans" cxnId="{621A37D3-3624-4ED9-BE90-1B3FEF8DCD25}">
      <dgm:prSet/>
      <dgm:spPr/>
      <dgm:t>
        <a:bodyPr/>
        <a:lstStyle/>
        <a:p>
          <a:endParaRPr lang="ru-RU"/>
        </a:p>
      </dgm:t>
    </dgm:pt>
    <dgm:pt modelId="{5E869368-1A9D-451F-8B6E-3CF7600E5155}">
      <dgm:prSet phldrT="[Текст]" custT="1"/>
      <dgm:spPr>
        <a:xfrm>
          <a:off x="66304" y="1705531"/>
          <a:ext cx="4726557" cy="429687"/>
        </a:xfrm>
        <a:prstGeom prst="rect">
          <a:avLst/>
        </a:prstGeom>
      </dgm:spPr>
      <dgm:t>
        <a:bodyPr/>
        <a:lstStyle/>
        <a:p>
          <a:r>
            <a:rPr lang="ru-RU" sz="1600" b="1" i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Научно-методические</a:t>
          </a:r>
          <a:endParaRPr lang="ru-RU" sz="1600" b="1" i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02671269-905B-4AEA-B48F-25EBEDD7826D}" type="parTrans" cxnId="{5DAFC057-9D48-4C8D-BA9D-B49568819F56}">
      <dgm:prSet/>
      <dgm:spPr/>
      <dgm:t>
        <a:bodyPr/>
        <a:lstStyle/>
        <a:p>
          <a:endParaRPr lang="ru-RU"/>
        </a:p>
      </dgm:t>
    </dgm:pt>
    <dgm:pt modelId="{CC0B86ED-1F27-4102-BD3F-9F139E67E684}" type="sibTrans" cxnId="{5DAFC057-9D48-4C8D-BA9D-B49568819F56}">
      <dgm:prSet/>
      <dgm:spPr/>
      <dgm:t>
        <a:bodyPr/>
        <a:lstStyle/>
        <a:p>
          <a:endParaRPr lang="ru-RU"/>
        </a:p>
      </dgm:t>
    </dgm:pt>
    <dgm:pt modelId="{413916C5-EB19-411D-B06E-3F7628B51A4E}">
      <dgm:prSet phldrT="[Текст]" custT="1"/>
      <dgm:spPr>
        <a:xfrm>
          <a:off x="47334" y="2111073"/>
          <a:ext cx="8329257" cy="1540808"/>
        </a:xfrm>
        <a:prstGeom prst="rect">
          <a:avLst/>
        </a:prstGeom>
      </dgm:spPr>
      <dgm:t>
        <a:bodyPr/>
        <a:lstStyle/>
        <a:p>
          <a:pPr algn="ctr"/>
          <a:r>
            <a:rPr lang="ru-RU" sz="1400" b="1" dirty="0" smtClean="0">
              <a:latin typeface="Calibri"/>
              <a:ea typeface="+mn-ea"/>
              <a:cs typeface="+mn-cs"/>
            </a:rPr>
            <a:t>Проработано содержание и формы реализации модели инклюзивного образования</a:t>
          </a:r>
          <a:endParaRPr lang="ru-RU" sz="1400" b="1" dirty="0">
            <a:latin typeface="Calibri"/>
            <a:ea typeface="+mn-ea"/>
            <a:cs typeface="+mn-cs"/>
          </a:endParaRPr>
        </a:p>
      </dgm:t>
    </dgm:pt>
    <dgm:pt modelId="{7552FC47-6C1F-477A-B6EE-3E5C8DFE08D5}" type="parTrans" cxnId="{88163A1D-505E-4515-872C-B35A864A722A}">
      <dgm:prSet/>
      <dgm:spPr/>
      <dgm:t>
        <a:bodyPr/>
        <a:lstStyle/>
        <a:p>
          <a:endParaRPr lang="ru-RU"/>
        </a:p>
      </dgm:t>
    </dgm:pt>
    <dgm:pt modelId="{5C5FBBFB-381D-4EEA-9B9B-080695B37BF7}" type="sibTrans" cxnId="{88163A1D-505E-4515-872C-B35A864A722A}">
      <dgm:prSet/>
      <dgm:spPr/>
      <dgm:t>
        <a:bodyPr/>
        <a:lstStyle/>
        <a:p>
          <a:endParaRPr lang="ru-RU"/>
        </a:p>
      </dgm:t>
    </dgm:pt>
    <dgm:pt modelId="{D5BD3FD4-323F-4C4A-BAEA-7DE75C64408A}">
      <dgm:prSet phldrT="[Текст]" custT="1"/>
      <dgm:spPr>
        <a:xfrm>
          <a:off x="73819" y="3588044"/>
          <a:ext cx="4726557" cy="429687"/>
        </a:xfrm>
        <a:prstGeom prst="rect">
          <a:avLst/>
        </a:prstGeom>
      </dgm:spPr>
      <dgm:t>
        <a:bodyPr/>
        <a:lstStyle/>
        <a:p>
          <a:r>
            <a:rPr lang="ru-RU" sz="1600" b="1" i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Образовательные</a:t>
          </a:r>
          <a:endParaRPr lang="ru-RU" sz="1600" b="1" i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40E98AE6-2449-4A24-93DB-69958EB0AB17}" type="parTrans" cxnId="{35609E5A-F698-41D4-969E-5262D58B677F}">
      <dgm:prSet/>
      <dgm:spPr/>
      <dgm:t>
        <a:bodyPr/>
        <a:lstStyle/>
        <a:p>
          <a:endParaRPr lang="ru-RU"/>
        </a:p>
      </dgm:t>
    </dgm:pt>
    <dgm:pt modelId="{AF80FEF5-4A1A-438E-8C22-5B28D79CD7CF}" type="sibTrans" cxnId="{35609E5A-F698-41D4-969E-5262D58B677F}">
      <dgm:prSet/>
      <dgm:spPr/>
      <dgm:t>
        <a:bodyPr/>
        <a:lstStyle/>
        <a:p>
          <a:endParaRPr lang="ru-RU"/>
        </a:p>
      </dgm:t>
    </dgm:pt>
    <dgm:pt modelId="{3B2E157D-63DE-434F-97B4-8C5AD3135882}">
      <dgm:prSet phldrT="[Текст]" custT="1"/>
      <dgm:spPr>
        <a:xfrm>
          <a:off x="-9" y="4031134"/>
          <a:ext cx="8376610" cy="1329486"/>
        </a:xfrm>
        <a:prstGeom prst="rect">
          <a:avLst/>
        </a:prstGeom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Calibri"/>
              <a:ea typeface="+mn-ea"/>
              <a:cs typeface="+mn-cs"/>
            </a:rPr>
            <a:t>Создана образовательная толерантная среда: все дети микрорайона школы с ТНР, ЗПР, НОДА включены в образовательное пространство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Calibri"/>
              <a:ea typeface="+mn-ea"/>
              <a:cs typeface="+mn-cs"/>
            </a:rPr>
            <a:t>Обеспечено консультативно-просветительское сопровождение родителей (законных представителей) 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Calibri"/>
              <a:ea typeface="+mn-ea"/>
              <a:cs typeface="+mn-cs"/>
            </a:rPr>
            <a:t>Разработаны АООП для детей с ОВЗ (ТНР, ЗПР, НОДА), обеспечено их психолого-педагогическое и социальное сопровождение</a:t>
          </a:r>
          <a:endParaRPr lang="ru-RU" sz="1400" b="1" dirty="0">
            <a:latin typeface="Calibri"/>
            <a:ea typeface="+mn-ea"/>
            <a:cs typeface="+mn-cs"/>
          </a:endParaRPr>
        </a:p>
      </dgm:t>
    </dgm:pt>
    <dgm:pt modelId="{E2CCBA30-F0AF-49A0-B2C5-A2EAB8DE55D0}" type="parTrans" cxnId="{BA09E3E4-D344-40DB-9A90-3755227D568A}">
      <dgm:prSet/>
      <dgm:spPr/>
      <dgm:t>
        <a:bodyPr/>
        <a:lstStyle/>
        <a:p>
          <a:endParaRPr lang="ru-RU"/>
        </a:p>
      </dgm:t>
    </dgm:pt>
    <dgm:pt modelId="{988773F8-5BF8-4ACE-B981-193F5839689D}" type="sibTrans" cxnId="{BA09E3E4-D344-40DB-9A90-3755227D568A}">
      <dgm:prSet/>
      <dgm:spPr/>
      <dgm:t>
        <a:bodyPr/>
        <a:lstStyle/>
        <a:p>
          <a:endParaRPr lang="ru-RU"/>
        </a:p>
      </dgm:t>
    </dgm:pt>
    <dgm:pt modelId="{2153D7FB-62CE-4907-8DC1-317946D65120}">
      <dgm:prSet custT="1"/>
      <dgm:spPr>
        <a:xfrm>
          <a:off x="-9" y="412557"/>
          <a:ext cx="8329257" cy="1276807"/>
        </a:xfrm>
        <a:prstGeom prst="rect">
          <a:avLst/>
        </a:prstGeom>
      </dgm:spPr>
      <dgm:t>
        <a:bodyPr/>
        <a:lstStyle/>
        <a:p>
          <a:pPr algn="ctr"/>
          <a:r>
            <a:rPr lang="ru-RU" sz="1400" b="1" dirty="0" smtClean="0">
              <a:latin typeface="Calibri"/>
              <a:ea typeface="+mn-ea"/>
              <a:cs typeface="+mn-cs"/>
            </a:rPr>
            <a:t>Оптимизирована система психолого-педагогического сопровождения обучающихся</a:t>
          </a:r>
          <a:endParaRPr lang="ru-RU" sz="1400" b="1" dirty="0">
            <a:latin typeface="Calibri"/>
            <a:ea typeface="+mn-ea"/>
            <a:cs typeface="+mn-cs"/>
          </a:endParaRPr>
        </a:p>
      </dgm:t>
    </dgm:pt>
    <dgm:pt modelId="{845756A6-7BD9-47A1-ADE9-CE746A3CF72B}" type="parTrans" cxnId="{E36A98DE-631B-43FB-A3C3-42651C7713A8}">
      <dgm:prSet/>
      <dgm:spPr/>
      <dgm:t>
        <a:bodyPr/>
        <a:lstStyle/>
        <a:p>
          <a:endParaRPr lang="ru-RU"/>
        </a:p>
      </dgm:t>
    </dgm:pt>
    <dgm:pt modelId="{9789A480-BFA6-4DAE-82BD-C276A53157A8}" type="sibTrans" cxnId="{E36A98DE-631B-43FB-A3C3-42651C7713A8}">
      <dgm:prSet/>
      <dgm:spPr/>
      <dgm:t>
        <a:bodyPr/>
        <a:lstStyle/>
        <a:p>
          <a:endParaRPr lang="ru-RU"/>
        </a:p>
      </dgm:t>
    </dgm:pt>
    <dgm:pt modelId="{CD823692-82E0-4B0F-B05D-853943A25A03}">
      <dgm:prSet custT="1"/>
      <dgm:spPr>
        <a:xfrm>
          <a:off x="-9" y="412557"/>
          <a:ext cx="8329257" cy="1276807"/>
        </a:xfrm>
        <a:prstGeom prst="rect">
          <a:avLst/>
        </a:prstGeom>
      </dgm:spPr>
      <dgm:t>
        <a:bodyPr/>
        <a:lstStyle/>
        <a:p>
          <a:pPr algn="ctr"/>
          <a:r>
            <a:rPr lang="ru-RU" sz="1400" b="1" dirty="0" smtClean="0">
              <a:latin typeface="Calibri"/>
              <a:ea typeface="+mn-ea"/>
              <a:cs typeface="+mn-cs"/>
            </a:rPr>
            <a:t>Обеспечена реализация модели педагогическими кадрами</a:t>
          </a:r>
          <a:endParaRPr lang="ru-RU" sz="1400" b="1" dirty="0">
            <a:latin typeface="Calibri"/>
            <a:ea typeface="+mn-ea"/>
            <a:cs typeface="+mn-cs"/>
          </a:endParaRPr>
        </a:p>
      </dgm:t>
    </dgm:pt>
    <dgm:pt modelId="{84BDE50A-E75B-4234-B2D0-0147E8F18137}" type="parTrans" cxnId="{6854E7C7-3A10-4223-B2EE-F393D25565B3}">
      <dgm:prSet/>
      <dgm:spPr/>
      <dgm:t>
        <a:bodyPr/>
        <a:lstStyle/>
        <a:p>
          <a:endParaRPr lang="ru-RU"/>
        </a:p>
      </dgm:t>
    </dgm:pt>
    <dgm:pt modelId="{F5D51947-B910-4D8E-9425-4F17F561CD4F}" type="sibTrans" cxnId="{6854E7C7-3A10-4223-B2EE-F393D25565B3}">
      <dgm:prSet/>
      <dgm:spPr/>
      <dgm:t>
        <a:bodyPr/>
        <a:lstStyle/>
        <a:p>
          <a:endParaRPr lang="ru-RU"/>
        </a:p>
      </dgm:t>
    </dgm:pt>
    <dgm:pt modelId="{DCE313DD-E80F-43A7-AEB7-57BDCCFD224D}">
      <dgm:prSet custT="1"/>
      <dgm:spPr>
        <a:xfrm>
          <a:off x="-9" y="412557"/>
          <a:ext cx="8329257" cy="1276807"/>
        </a:xfrm>
        <a:prstGeom prst="rect">
          <a:avLst/>
        </a:prstGeom>
      </dgm:spPr>
      <dgm:t>
        <a:bodyPr/>
        <a:lstStyle/>
        <a:p>
          <a:pPr algn="ctr"/>
          <a:r>
            <a:rPr lang="ru-RU" sz="1400" b="1" smtClean="0">
              <a:latin typeface="Calibri"/>
              <a:ea typeface="+mn-ea"/>
              <a:cs typeface="+mn-cs"/>
            </a:rPr>
            <a:t>Осуществляется постоянный мониторинг детей с ОВЗ и инвалидов</a:t>
          </a:r>
          <a:endParaRPr lang="ru-RU" sz="1400" b="1" dirty="0">
            <a:latin typeface="Calibri"/>
            <a:ea typeface="+mn-ea"/>
            <a:cs typeface="+mn-cs"/>
          </a:endParaRPr>
        </a:p>
      </dgm:t>
    </dgm:pt>
    <dgm:pt modelId="{3336124D-6B8E-4FA9-8FA8-690521874151}" type="parTrans" cxnId="{5F4692C9-3EA3-44D2-AC34-727A56EC5C14}">
      <dgm:prSet/>
      <dgm:spPr/>
      <dgm:t>
        <a:bodyPr/>
        <a:lstStyle/>
        <a:p>
          <a:endParaRPr lang="ru-RU"/>
        </a:p>
      </dgm:t>
    </dgm:pt>
    <dgm:pt modelId="{00B1C3C1-9038-41DA-8926-3FBAF920EC01}" type="sibTrans" cxnId="{5F4692C9-3EA3-44D2-AC34-727A56EC5C14}">
      <dgm:prSet/>
      <dgm:spPr/>
      <dgm:t>
        <a:bodyPr/>
        <a:lstStyle/>
        <a:p>
          <a:endParaRPr lang="ru-RU"/>
        </a:p>
      </dgm:t>
    </dgm:pt>
    <dgm:pt modelId="{0A37B925-6AEC-49F9-A65F-AEFC22F47A37}">
      <dgm:prSet custT="1"/>
      <dgm:spPr>
        <a:xfrm>
          <a:off x="47334" y="2111073"/>
          <a:ext cx="8329257" cy="1540808"/>
        </a:xfrm>
        <a:prstGeom prst="rect">
          <a:avLst/>
        </a:prstGeom>
      </dgm:spPr>
      <dgm:t>
        <a:bodyPr/>
        <a:lstStyle/>
        <a:p>
          <a:pPr algn="ctr"/>
          <a:r>
            <a:rPr lang="ru-RU" sz="1400" b="1" dirty="0" smtClean="0">
              <a:latin typeface="Calibri"/>
              <a:ea typeface="+mn-ea"/>
              <a:cs typeface="+mn-cs"/>
            </a:rPr>
            <a:t>Разработан пакет документов, обеспечивающий индивидуальную траекторию обучения  детей с ОВЗ</a:t>
          </a:r>
          <a:endParaRPr lang="ru-RU" sz="1400" b="1" dirty="0">
            <a:latin typeface="Calibri"/>
            <a:ea typeface="+mn-ea"/>
            <a:cs typeface="+mn-cs"/>
          </a:endParaRPr>
        </a:p>
      </dgm:t>
    </dgm:pt>
    <dgm:pt modelId="{77744E00-FFB5-41A4-986A-D4E969B3ED2C}" type="parTrans" cxnId="{64637E3F-08E5-4752-B397-9153EF4EE18E}">
      <dgm:prSet/>
      <dgm:spPr/>
      <dgm:t>
        <a:bodyPr/>
        <a:lstStyle/>
        <a:p>
          <a:endParaRPr lang="ru-RU"/>
        </a:p>
      </dgm:t>
    </dgm:pt>
    <dgm:pt modelId="{036D0CE3-624F-4027-9456-D7CDC1E5090C}" type="sibTrans" cxnId="{64637E3F-08E5-4752-B397-9153EF4EE18E}">
      <dgm:prSet/>
      <dgm:spPr/>
      <dgm:t>
        <a:bodyPr/>
        <a:lstStyle/>
        <a:p>
          <a:endParaRPr lang="ru-RU"/>
        </a:p>
      </dgm:t>
    </dgm:pt>
    <dgm:pt modelId="{C2F496B0-287D-42DC-90C8-64463A7E23E3}">
      <dgm:prSet custT="1"/>
      <dgm:spPr>
        <a:xfrm>
          <a:off x="47334" y="2111073"/>
          <a:ext cx="8329257" cy="1540808"/>
        </a:xfrm>
        <a:prstGeom prst="rect">
          <a:avLst/>
        </a:prstGeom>
      </dgm:spPr>
      <dgm:t>
        <a:bodyPr/>
        <a:lstStyle/>
        <a:p>
          <a:pPr algn="ctr"/>
          <a:r>
            <a:rPr lang="ru-RU" sz="1400" b="1" smtClean="0">
              <a:latin typeface="Calibri"/>
              <a:ea typeface="+mn-ea"/>
              <a:cs typeface="+mn-cs"/>
            </a:rPr>
            <a:t>Обеспечено сопровождение модели научно-педагогическими кадрами</a:t>
          </a:r>
        </a:p>
        <a:p>
          <a:pPr algn="ctr"/>
          <a:r>
            <a:rPr lang="ru-RU" sz="1400" b="1" smtClean="0">
              <a:latin typeface="Calibri"/>
              <a:ea typeface="+mn-ea"/>
              <a:cs typeface="+mn-cs"/>
            </a:rPr>
            <a:t>Обеспечено качество реализации адаптированных программ (отсутствуют замечания по результатам проверки контрольно-надзорных органов в сфере образования) </a:t>
          </a:r>
          <a:endParaRPr lang="ru-RU" sz="1400" b="1" dirty="0">
            <a:latin typeface="Calibri"/>
            <a:ea typeface="+mn-ea"/>
            <a:cs typeface="+mn-cs"/>
          </a:endParaRPr>
        </a:p>
      </dgm:t>
    </dgm:pt>
    <dgm:pt modelId="{9458A7DE-9208-46E1-A772-DE8C56AAEC1E}" type="parTrans" cxnId="{E2414E89-F7D1-4AA3-82B3-9416698BD8CC}">
      <dgm:prSet/>
      <dgm:spPr/>
      <dgm:t>
        <a:bodyPr/>
        <a:lstStyle/>
        <a:p>
          <a:endParaRPr lang="ru-RU"/>
        </a:p>
      </dgm:t>
    </dgm:pt>
    <dgm:pt modelId="{97445198-9DC3-4E02-AC9B-07B0DB8AE365}" type="sibTrans" cxnId="{E2414E89-F7D1-4AA3-82B3-9416698BD8CC}">
      <dgm:prSet/>
      <dgm:spPr/>
      <dgm:t>
        <a:bodyPr/>
        <a:lstStyle/>
        <a:p>
          <a:endParaRPr lang="ru-RU"/>
        </a:p>
      </dgm:t>
    </dgm:pt>
    <dgm:pt modelId="{45A96E3F-66F1-433F-877D-01EBC8C33E72}">
      <dgm:prSet custT="1"/>
      <dgm:spPr>
        <a:xfrm>
          <a:off x="-9" y="4031134"/>
          <a:ext cx="8376610" cy="1329486"/>
        </a:xfrm>
        <a:prstGeom prst="rect">
          <a:avLst/>
        </a:prstGeom>
      </dgm:spPr>
      <dgm:t>
        <a:bodyPr/>
        <a:lstStyle/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D62B020-4F74-400A-BC7D-B7EAFFD6E775}" type="parTrans" cxnId="{96CC3321-D9F7-4EF1-A091-674BBBEF7FB8}">
      <dgm:prSet/>
      <dgm:spPr/>
      <dgm:t>
        <a:bodyPr/>
        <a:lstStyle/>
        <a:p>
          <a:endParaRPr lang="ru-RU"/>
        </a:p>
      </dgm:t>
    </dgm:pt>
    <dgm:pt modelId="{14A19E45-7E98-49F5-8D3A-696A0A0021A8}" type="sibTrans" cxnId="{96CC3321-D9F7-4EF1-A091-674BBBEF7FB8}">
      <dgm:prSet/>
      <dgm:spPr/>
      <dgm:t>
        <a:bodyPr/>
        <a:lstStyle/>
        <a:p>
          <a:endParaRPr lang="ru-RU"/>
        </a:p>
      </dgm:t>
    </dgm:pt>
    <dgm:pt modelId="{DF30FDD8-03E2-4337-9F4B-58BB122D8A1F}" type="pres">
      <dgm:prSet presAssocID="{F1CEA1F9-F75B-48AE-8E18-046749E48CB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5BE9F60-ECD7-4E15-9379-E35ABF5BC271}" type="pres">
      <dgm:prSet presAssocID="{DD38ACFD-E3C1-49A3-B64E-4C930DB40C0F}" presName="parenttextcomposite" presStyleCnt="0"/>
      <dgm:spPr/>
      <dgm:t>
        <a:bodyPr/>
        <a:lstStyle/>
        <a:p>
          <a:endParaRPr lang="ru-RU"/>
        </a:p>
      </dgm:t>
    </dgm:pt>
    <dgm:pt modelId="{401383D4-CD56-46F4-9D36-5420AD5F6700}" type="pres">
      <dgm:prSet presAssocID="{DD38ACFD-E3C1-49A3-B64E-4C930DB40C0F}" presName="parenttext" presStyleLbl="revTx" presStyleIdx="0" presStyleCnt="3" custScaleX="176992" custLinFactNeighborX="0" custLinFactNeighborY="-3152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2F81D-EA48-400B-AA0B-EC2580B6C769}" type="pres">
      <dgm:prSet presAssocID="{DD38ACFD-E3C1-49A3-B64E-4C930DB40C0F}" presName="composite" presStyleCnt="0"/>
      <dgm:spPr/>
      <dgm:t>
        <a:bodyPr/>
        <a:lstStyle/>
        <a:p>
          <a:endParaRPr lang="ru-RU"/>
        </a:p>
      </dgm:t>
    </dgm:pt>
    <dgm:pt modelId="{819A34CF-D3A2-4234-8401-96363A4E03E1}" type="pres">
      <dgm:prSet presAssocID="{DD38ACFD-E3C1-49A3-B64E-4C930DB40C0F}" presName="chevron1" presStyleLbl="alignNode1" presStyleIdx="0" presStyleCnt="21"/>
      <dgm:spPr>
        <a:xfrm>
          <a:off x="1770617" y="634660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F67121A8-782F-4215-856B-0247A9540424}" type="pres">
      <dgm:prSet presAssocID="{DD38ACFD-E3C1-49A3-B64E-4C930DB40C0F}" presName="chevron2" presStyleLbl="alignNode1" presStyleIdx="1" presStyleCnt="21"/>
      <dgm:spPr>
        <a:xfrm>
          <a:off x="2434961" y="634660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E9F32877-3D30-403C-81DF-4ED080A17F4F}" type="pres">
      <dgm:prSet presAssocID="{DD38ACFD-E3C1-49A3-B64E-4C930DB40C0F}" presName="chevron3" presStyleLbl="alignNode1" presStyleIdx="2" presStyleCnt="21"/>
      <dgm:spPr>
        <a:xfrm>
          <a:off x="3099830" y="634660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1D520BB4-E0CB-406B-884A-A9C92471EFC4}" type="pres">
      <dgm:prSet presAssocID="{DD38ACFD-E3C1-49A3-B64E-4C930DB40C0F}" presName="chevron4" presStyleLbl="alignNode1" presStyleIdx="3" presStyleCnt="21"/>
      <dgm:spPr>
        <a:xfrm>
          <a:off x="3764174" y="634660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166153EF-AF15-4A16-A6ED-0F9006435DA8}" type="pres">
      <dgm:prSet presAssocID="{DD38ACFD-E3C1-49A3-B64E-4C930DB40C0F}" presName="chevron5" presStyleLbl="alignNode1" presStyleIdx="4" presStyleCnt="21"/>
      <dgm:spPr>
        <a:xfrm>
          <a:off x="4429043" y="634660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ACB578F8-DE90-4D0B-8DC5-B0237944D587}" type="pres">
      <dgm:prSet presAssocID="{DD38ACFD-E3C1-49A3-B64E-4C930DB40C0F}" presName="chevron6" presStyleLbl="alignNode1" presStyleIdx="5" presStyleCnt="21"/>
      <dgm:spPr>
        <a:xfrm>
          <a:off x="5093387" y="634660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787FAE12-1DDD-4F3A-80D3-A3D9A8C7F2D6}" type="pres">
      <dgm:prSet presAssocID="{DD38ACFD-E3C1-49A3-B64E-4C930DB40C0F}" presName="chevron7" presStyleLbl="alignNode1" presStyleIdx="6" presStyleCnt="21"/>
      <dgm:spPr>
        <a:xfrm>
          <a:off x="5758256" y="634660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166CAAA3-CD55-41AA-895B-9FE6EC926B7F}" type="pres">
      <dgm:prSet presAssocID="{DD38ACFD-E3C1-49A3-B64E-4C930DB40C0F}" presName="childtext" presStyleLbl="solidFgAcc1" presStyleIdx="0" presStyleCnt="3" custScaleX="173961" custScaleY="182341" custLinFactNeighborX="0" custLinFactNeighborY="-304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30DC2-0D03-4770-B730-A3B4B3C6B67A}" type="pres">
      <dgm:prSet presAssocID="{65421A31-2A0F-495A-B7EC-5ACC2FB3E1FE}" presName="sibTrans" presStyleCnt="0"/>
      <dgm:spPr/>
      <dgm:t>
        <a:bodyPr/>
        <a:lstStyle/>
        <a:p>
          <a:endParaRPr lang="ru-RU"/>
        </a:p>
      </dgm:t>
    </dgm:pt>
    <dgm:pt modelId="{87519BA4-A030-4A15-B4C0-1AE8253AD5C2}" type="pres">
      <dgm:prSet presAssocID="{5E869368-1A9D-451F-8B6E-3CF7600E5155}" presName="parenttextcomposite" presStyleCnt="0"/>
      <dgm:spPr/>
      <dgm:t>
        <a:bodyPr/>
        <a:lstStyle/>
        <a:p>
          <a:endParaRPr lang="ru-RU"/>
        </a:p>
      </dgm:t>
    </dgm:pt>
    <dgm:pt modelId="{821A8A2B-B25E-4415-98C3-5B881A140B03}" type="pres">
      <dgm:prSet presAssocID="{5E869368-1A9D-451F-8B6E-3CF7600E5155}" presName="parenttext" presStyleLbl="revTx" presStyleIdx="1" presStyleCnt="3" custLinFactNeighborX="1403" custLinFactNeighborY="-1750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37122-1219-418A-B339-9572A09031D1}" type="pres">
      <dgm:prSet presAssocID="{5E869368-1A9D-451F-8B6E-3CF7600E5155}" presName="composite" presStyleCnt="0"/>
      <dgm:spPr/>
      <dgm:t>
        <a:bodyPr/>
        <a:lstStyle/>
        <a:p>
          <a:endParaRPr lang="ru-RU"/>
        </a:p>
      </dgm:t>
    </dgm:pt>
    <dgm:pt modelId="{FFBB782B-F85B-48D2-BEF8-B9A06A1FE501}" type="pres">
      <dgm:prSet presAssocID="{5E869368-1A9D-451F-8B6E-3CF7600E5155}" presName="chevron1" presStyleLbl="alignNode1" presStyleIdx="7" presStyleCnt="21"/>
      <dgm:spPr>
        <a:xfrm>
          <a:off x="1770617" y="254318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C7C4F9E4-C28E-4BCC-BB8C-6A82BA6DFCAA}" type="pres">
      <dgm:prSet presAssocID="{5E869368-1A9D-451F-8B6E-3CF7600E5155}" presName="chevron2" presStyleLbl="alignNode1" presStyleIdx="8" presStyleCnt="21"/>
      <dgm:spPr>
        <a:xfrm>
          <a:off x="2434961" y="254318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5DEE69B8-F9FD-48E6-B9CE-3278308D23DB}" type="pres">
      <dgm:prSet presAssocID="{5E869368-1A9D-451F-8B6E-3CF7600E5155}" presName="chevron3" presStyleLbl="alignNode1" presStyleIdx="9" presStyleCnt="21"/>
      <dgm:spPr>
        <a:xfrm>
          <a:off x="3099830" y="254318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6B29A811-91D7-43C3-9356-D0D7435DE4AA}" type="pres">
      <dgm:prSet presAssocID="{5E869368-1A9D-451F-8B6E-3CF7600E5155}" presName="chevron4" presStyleLbl="alignNode1" presStyleIdx="10" presStyleCnt="21"/>
      <dgm:spPr>
        <a:xfrm>
          <a:off x="3764174" y="254318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4DC21751-F29F-4500-A29C-29D21435A48B}" type="pres">
      <dgm:prSet presAssocID="{5E869368-1A9D-451F-8B6E-3CF7600E5155}" presName="chevron5" presStyleLbl="alignNode1" presStyleIdx="11" presStyleCnt="21"/>
      <dgm:spPr>
        <a:xfrm>
          <a:off x="4429043" y="254318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3FBAE10F-9824-495E-8D72-CF4CCCDEDB95}" type="pres">
      <dgm:prSet presAssocID="{5E869368-1A9D-451F-8B6E-3CF7600E5155}" presName="chevron6" presStyleLbl="alignNode1" presStyleIdx="12" presStyleCnt="21"/>
      <dgm:spPr>
        <a:xfrm>
          <a:off x="5093387" y="254318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F09907A4-DE98-4A29-AD6C-2AFA97D88008}" type="pres">
      <dgm:prSet presAssocID="{5E869368-1A9D-451F-8B6E-3CF7600E5155}" presName="chevron7" presStyleLbl="alignNode1" presStyleIdx="13" presStyleCnt="21"/>
      <dgm:spPr>
        <a:xfrm>
          <a:off x="5758256" y="254318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E8393757-461C-4FAA-ABAE-9AB34DFF0A6E}" type="pres">
      <dgm:prSet presAssocID="{5E869368-1A9D-451F-8B6E-3CF7600E5155}" presName="childtext" presStyleLbl="solidFgAcc1" presStyleIdx="1" presStyleCnt="3" custScaleX="173961" custScaleY="220043" custLinFactNeighborX="1542" custLinFactNeighborY="-1418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6AF51-CD6A-4A67-B0BB-72B6AF488DC4}" type="pres">
      <dgm:prSet presAssocID="{CC0B86ED-1F27-4102-BD3F-9F139E67E684}" presName="sibTrans" presStyleCnt="0"/>
      <dgm:spPr/>
      <dgm:t>
        <a:bodyPr/>
        <a:lstStyle/>
        <a:p>
          <a:endParaRPr lang="ru-RU"/>
        </a:p>
      </dgm:t>
    </dgm:pt>
    <dgm:pt modelId="{EFFE603A-46A5-404B-B522-3A6C773B9853}" type="pres">
      <dgm:prSet presAssocID="{D5BD3FD4-323F-4C4A-BAEA-7DE75C64408A}" presName="parenttextcomposite" presStyleCnt="0"/>
      <dgm:spPr/>
      <dgm:t>
        <a:bodyPr/>
        <a:lstStyle/>
        <a:p>
          <a:endParaRPr lang="ru-RU"/>
        </a:p>
      </dgm:t>
    </dgm:pt>
    <dgm:pt modelId="{C3041F28-3A6D-4393-839E-C4E6C5566529}" type="pres">
      <dgm:prSet presAssocID="{D5BD3FD4-323F-4C4A-BAEA-7DE75C64408A}" presName="parenttext" presStyleLbl="revTx" presStyleIdx="2" presStyleCnt="3" custLinFactNeighborX="1562" custLinFactNeighborY="-5427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E62DB-2C6D-4F6A-B4F6-2DDE4CC2DEE9}" type="pres">
      <dgm:prSet presAssocID="{D5BD3FD4-323F-4C4A-BAEA-7DE75C64408A}" presName="composite" presStyleCnt="0"/>
      <dgm:spPr/>
      <dgm:t>
        <a:bodyPr/>
        <a:lstStyle/>
        <a:p>
          <a:endParaRPr lang="ru-RU"/>
        </a:p>
      </dgm:t>
    </dgm:pt>
    <dgm:pt modelId="{6849E6F1-2BA1-49A6-9667-E34BFCBF5A36}" type="pres">
      <dgm:prSet presAssocID="{D5BD3FD4-323F-4C4A-BAEA-7DE75C64408A}" presName="chevron1" presStyleLbl="alignNode1" presStyleIdx="14" presStyleCnt="21"/>
      <dgm:spPr>
        <a:xfrm>
          <a:off x="1794294" y="447804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82959E44-1297-4930-A24A-658851F9559D}" type="pres">
      <dgm:prSet presAssocID="{D5BD3FD4-323F-4C4A-BAEA-7DE75C64408A}" presName="chevron2" presStyleLbl="alignNode1" presStyleIdx="15" presStyleCnt="21"/>
      <dgm:spPr>
        <a:xfrm>
          <a:off x="2458638" y="447804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EBCC536F-C768-4DAA-BE82-D2F98480101B}" type="pres">
      <dgm:prSet presAssocID="{D5BD3FD4-323F-4C4A-BAEA-7DE75C64408A}" presName="chevron3" presStyleLbl="alignNode1" presStyleIdx="16" presStyleCnt="21"/>
      <dgm:spPr>
        <a:xfrm>
          <a:off x="3123507" y="447804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26F9CCE6-B0AD-4EE2-9E69-A8A9EEE34EEE}" type="pres">
      <dgm:prSet presAssocID="{D5BD3FD4-323F-4C4A-BAEA-7DE75C64408A}" presName="chevron4" presStyleLbl="alignNode1" presStyleIdx="17" presStyleCnt="21"/>
      <dgm:spPr>
        <a:xfrm>
          <a:off x="3787851" y="447804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28BFA65D-9767-4DD7-8D31-B91645105DCB}" type="pres">
      <dgm:prSet presAssocID="{D5BD3FD4-323F-4C4A-BAEA-7DE75C64408A}" presName="chevron5" presStyleLbl="alignNode1" presStyleIdx="18" presStyleCnt="21"/>
      <dgm:spPr>
        <a:xfrm>
          <a:off x="4452720" y="447804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58052403-514A-469A-BB6B-7F2A9B0D726D}" type="pres">
      <dgm:prSet presAssocID="{D5BD3FD4-323F-4C4A-BAEA-7DE75C64408A}" presName="chevron6" presStyleLbl="alignNode1" presStyleIdx="19" presStyleCnt="21"/>
      <dgm:spPr>
        <a:xfrm>
          <a:off x="5117064" y="447804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70AAA1C9-BBE6-4A3A-A4D4-1287F3677C4D}" type="pres">
      <dgm:prSet presAssocID="{D5BD3FD4-323F-4C4A-BAEA-7DE75C64408A}" presName="chevron7" presStyleLbl="alignNode1" presStyleIdx="20" presStyleCnt="21"/>
      <dgm:spPr>
        <a:xfrm>
          <a:off x="5781933" y="4478042"/>
          <a:ext cx="1106014" cy="875288"/>
        </a:xfrm>
        <a:prstGeom prst="chevron">
          <a:avLst>
            <a:gd name="adj" fmla="val 70610"/>
          </a:avLst>
        </a:prstGeom>
      </dgm:spPr>
      <dgm:t>
        <a:bodyPr/>
        <a:lstStyle/>
        <a:p>
          <a:endParaRPr lang="ru-RU"/>
        </a:p>
      </dgm:t>
    </dgm:pt>
    <dgm:pt modelId="{87941F45-60DB-469E-9444-7A754D585621}" type="pres">
      <dgm:prSet presAssocID="{D5BD3FD4-323F-4C4A-BAEA-7DE75C64408A}" presName="childtext" presStyleLbl="solidFgAcc1" presStyleIdx="2" presStyleCnt="3" custScaleX="174950" custScaleY="189864" custLinFactNeighborX="0" custLinFactNeighborY="-3139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2FCBA8-442B-4534-AD7C-45F075993E50}" type="presOf" srcId="{DCE313DD-E80F-43A7-AEB7-57BDCCFD224D}" destId="{166CAAA3-CD55-41AA-895B-9FE6EC926B7F}" srcOrd="0" destOrd="3" presId="urn:microsoft.com/office/officeart/2008/layout/VerticalAccentList"/>
    <dgm:cxn modelId="{BA09E3E4-D344-40DB-9A90-3755227D568A}" srcId="{D5BD3FD4-323F-4C4A-BAEA-7DE75C64408A}" destId="{3B2E157D-63DE-434F-97B4-8C5AD3135882}" srcOrd="0" destOrd="0" parTransId="{E2CCBA30-F0AF-49A0-B2C5-A2EAB8DE55D0}" sibTransId="{988773F8-5BF8-4ACE-B981-193F5839689D}"/>
    <dgm:cxn modelId="{45C398A9-7A0F-46D2-A8E9-9E8634DA7C43}" type="presOf" srcId="{2153D7FB-62CE-4907-8DC1-317946D65120}" destId="{166CAAA3-CD55-41AA-895B-9FE6EC926B7F}" srcOrd="0" destOrd="1" presId="urn:microsoft.com/office/officeart/2008/layout/VerticalAccentList"/>
    <dgm:cxn modelId="{64637E3F-08E5-4752-B397-9153EF4EE18E}" srcId="{5E869368-1A9D-451F-8B6E-3CF7600E5155}" destId="{0A37B925-6AEC-49F9-A65F-AEFC22F47A37}" srcOrd="1" destOrd="0" parTransId="{77744E00-FFB5-41A4-986A-D4E969B3ED2C}" sibTransId="{036D0CE3-624F-4027-9456-D7CDC1E5090C}"/>
    <dgm:cxn modelId="{E36A98DE-631B-43FB-A3C3-42651C7713A8}" srcId="{DD38ACFD-E3C1-49A3-B64E-4C930DB40C0F}" destId="{2153D7FB-62CE-4907-8DC1-317946D65120}" srcOrd="1" destOrd="0" parTransId="{845756A6-7BD9-47A1-ADE9-CE746A3CF72B}" sibTransId="{9789A480-BFA6-4DAE-82BD-C276A53157A8}"/>
    <dgm:cxn modelId="{4ED9BBD9-4A77-44FA-B66D-7EB9BD72E57A}" type="presOf" srcId="{9D326DFE-524B-4EA2-A903-4539B0D67713}" destId="{166CAAA3-CD55-41AA-895B-9FE6EC926B7F}" srcOrd="0" destOrd="0" presId="urn:microsoft.com/office/officeart/2008/layout/VerticalAccentList"/>
    <dgm:cxn modelId="{6854E7C7-3A10-4223-B2EE-F393D25565B3}" srcId="{DD38ACFD-E3C1-49A3-B64E-4C930DB40C0F}" destId="{CD823692-82E0-4B0F-B05D-853943A25A03}" srcOrd="2" destOrd="0" parTransId="{84BDE50A-E75B-4234-B2D0-0147E8F18137}" sibTransId="{F5D51947-B910-4D8E-9425-4F17F561CD4F}"/>
    <dgm:cxn modelId="{7DD69392-1F9D-4BE5-AD07-FECBD2D416C0}" type="presOf" srcId="{413916C5-EB19-411D-B06E-3F7628B51A4E}" destId="{E8393757-461C-4FAA-ABAE-9AB34DFF0A6E}" srcOrd="0" destOrd="0" presId="urn:microsoft.com/office/officeart/2008/layout/VerticalAccentList"/>
    <dgm:cxn modelId="{9234BB26-FB80-445E-9119-EA330E45B792}" type="presOf" srcId="{D5BD3FD4-323F-4C4A-BAEA-7DE75C64408A}" destId="{C3041F28-3A6D-4393-839E-C4E6C5566529}" srcOrd="0" destOrd="0" presId="urn:microsoft.com/office/officeart/2008/layout/VerticalAccentList"/>
    <dgm:cxn modelId="{CBA4861A-8968-442B-87CB-3A8762EB501F}" type="presOf" srcId="{45A96E3F-66F1-433F-877D-01EBC8C33E72}" destId="{87941F45-60DB-469E-9444-7A754D585621}" srcOrd="0" destOrd="1" presId="urn:microsoft.com/office/officeart/2008/layout/VerticalAccentList"/>
    <dgm:cxn modelId="{35609E5A-F698-41D4-969E-5262D58B677F}" srcId="{F1CEA1F9-F75B-48AE-8E18-046749E48CB1}" destId="{D5BD3FD4-323F-4C4A-BAEA-7DE75C64408A}" srcOrd="2" destOrd="0" parTransId="{40E98AE6-2449-4A24-93DB-69958EB0AB17}" sibTransId="{AF80FEF5-4A1A-438E-8C22-5B28D79CD7CF}"/>
    <dgm:cxn modelId="{58C8FFBC-E34C-427A-93F2-B460B771A100}" srcId="{F1CEA1F9-F75B-48AE-8E18-046749E48CB1}" destId="{DD38ACFD-E3C1-49A3-B64E-4C930DB40C0F}" srcOrd="0" destOrd="0" parTransId="{2A6842E5-1D3D-4E9B-A5B9-2F7CADBA0B74}" sibTransId="{65421A31-2A0F-495A-B7EC-5ACC2FB3E1FE}"/>
    <dgm:cxn modelId="{621A37D3-3624-4ED9-BE90-1B3FEF8DCD25}" srcId="{DD38ACFD-E3C1-49A3-B64E-4C930DB40C0F}" destId="{9D326DFE-524B-4EA2-A903-4539B0D67713}" srcOrd="0" destOrd="0" parTransId="{72B9C63A-979F-404A-B8C1-32687F140EA1}" sibTransId="{646B5CFF-EC59-4098-A23E-A633FDE156AD}"/>
    <dgm:cxn modelId="{C922395E-A323-486F-B2D8-6B525AABDADE}" type="presOf" srcId="{CD823692-82E0-4B0F-B05D-853943A25A03}" destId="{166CAAA3-CD55-41AA-895B-9FE6EC926B7F}" srcOrd="0" destOrd="2" presId="urn:microsoft.com/office/officeart/2008/layout/VerticalAccentList"/>
    <dgm:cxn modelId="{96CC3321-D9F7-4EF1-A091-674BBBEF7FB8}" srcId="{D5BD3FD4-323F-4C4A-BAEA-7DE75C64408A}" destId="{45A96E3F-66F1-433F-877D-01EBC8C33E72}" srcOrd="1" destOrd="0" parTransId="{4D62B020-4F74-400A-BC7D-B7EAFFD6E775}" sibTransId="{14A19E45-7E98-49F5-8D3A-696A0A0021A8}"/>
    <dgm:cxn modelId="{0A8BF04F-3BE8-46E8-942E-520512980DE7}" type="presOf" srcId="{F1CEA1F9-F75B-48AE-8E18-046749E48CB1}" destId="{DF30FDD8-03E2-4337-9F4B-58BB122D8A1F}" srcOrd="0" destOrd="0" presId="urn:microsoft.com/office/officeart/2008/layout/VerticalAccentList"/>
    <dgm:cxn modelId="{E2414E89-F7D1-4AA3-82B3-9416698BD8CC}" srcId="{5E869368-1A9D-451F-8B6E-3CF7600E5155}" destId="{C2F496B0-287D-42DC-90C8-64463A7E23E3}" srcOrd="2" destOrd="0" parTransId="{9458A7DE-9208-46E1-A772-DE8C56AAEC1E}" sibTransId="{97445198-9DC3-4E02-AC9B-07B0DB8AE365}"/>
    <dgm:cxn modelId="{88163A1D-505E-4515-872C-B35A864A722A}" srcId="{5E869368-1A9D-451F-8B6E-3CF7600E5155}" destId="{413916C5-EB19-411D-B06E-3F7628B51A4E}" srcOrd="0" destOrd="0" parTransId="{7552FC47-6C1F-477A-B6EE-3E5C8DFE08D5}" sibTransId="{5C5FBBFB-381D-4EEA-9B9B-080695B37BF7}"/>
    <dgm:cxn modelId="{4A2AA7E6-3AF8-44FA-9764-66F6DDDF1436}" type="presOf" srcId="{5E869368-1A9D-451F-8B6E-3CF7600E5155}" destId="{821A8A2B-B25E-4415-98C3-5B881A140B03}" srcOrd="0" destOrd="0" presId="urn:microsoft.com/office/officeart/2008/layout/VerticalAccentList"/>
    <dgm:cxn modelId="{CBBE9CA3-DFD3-43EF-B02C-3F84D973DBCC}" type="presOf" srcId="{0A37B925-6AEC-49F9-A65F-AEFC22F47A37}" destId="{E8393757-461C-4FAA-ABAE-9AB34DFF0A6E}" srcOrd="0" destOrd="1" presId="urn:microsoft.com/office/officeart/2008/layout/VerticalAccentList"/>
    <dgm:cxn modelId="{7272B1FF-D74E-45D1-B4AB-989BD1A80ED9}" type="presOf" srcId="{C2F496B0-287D-42DC-90C8-64463A7E23E3}" destId="{E8393757-461C-4FAA-ABAE-9AB34DFF0A6E}" srcOrd="0" destOrd="2" presId="urn:microsoft.com/office/officeart/2008/layout/VerticalAccentList"/>
    <dgm:cxn modelId="{CCDCA46C-2DEC-4AE6-ABEA-5CD5B4A0ABF2}" type="presOf" srcId="{3B2E157D-63DE-434F-97B4-8C5AD3135882}" destId="{87941F45-60DB-469E-9444-7A754D585621}" srcOrd="0" destOrd="0" presId="urn:microsoft.com/office/officeart/2008/layout/VerticalAccentList"/>
    <dgm:cxn modelId="{5F4692C9-3EA3-44D2-AC34-727A56EC5C14}" srcId="{DD38ACFD-E3C1-49A3-B64E-4C930DB40C0F}" destId="{DCE313DD-E80F-43A7-AEB7-57BDCCFD224D}" srcOrd="3" destOrd="0" parTransId="{3336124D-6B8E-4FA9-8FA8-690521874151}" sibTransId="{00B1C3C1-9038-41DA-8926-3FBAF920EC01}"/>
    <dgm:cxn modelId="{5DAFC057-9D48-4C8D-BA9D-B49568819F56}" srcId="{F1CEA1F9-F75B-48AE-8E18-046749E48CB1}" destId="{5E869368-1A9D-451F-8B6E-3CF7600E5155}" srcOrd="1" destOrd="0" parTransId="{02671269-905B-4AEA-B48F-25EBEDD7826D}" sibTransId="{CC0B86ED-1F27-4102-BD3F-9F139E67E684}"/>
    <dgm:cxn modelId="{6CDCA403-70E9-4FE5-A1D1-613536CB7341}" type="presOf" srcId="{DD38ACFD-E3C1-49A3-B64E-4C930DB40C0F}" destId="{401383D4-CD56-46F4-9D36-5420AD5F6700}" srcOrd="0" destOrd="0" presId="urn:microsoft.com/office/officeart/2008/layout/VerticalAccentList"/>
    <dgm:cxn modelId="{F4F84125-1971-45FA-A00A-4493EE4F9B0E}" type="presParOf" srcId="{DF30FDD8-03E2-4337-9F4B-58BB122D8A1F}" destId="{55BE9F60-ECD7-4E15-9379-E35ABF5BC271}" srcOrd="0" destOrd="0" presId="urn:microsoft.com/office/officeart/2008/layout/VerticalAccentList"/>
    <dgm:cxn modelId="{0A924A1F-2BD5-4BBC-9CF2-4EC0C65CE499}" type="presParOf" srcId="{55BE9F60-ECD7-4E15-9379-E35ABF5BC271}" destId="{401383D4-CD56-46F4-9D36-5420AD5F6700}" srcOrd="0" destOrd="0" presId="urn:microsoft.com/office/officeart/2008/layout/VerticalAccentList"/>
    <dgm:cxn modelId="{07BB85F9-086E-4635-A734-DD5EEE65E0C9}" type="presParOf" srcId="{DF30FDD8-03E2-4337-9F4B-58BB122D8A1F}" destId="{99F2F81D-EA48-400B-AA0B-EC2580B6C769}" srcOrd="1" destOrd="0" presId="urn:microsoft.com/office/officeart/2008/layout/VerticalAccentList"/>
    <dgm:cxn modelId="{6D4A4A18-22B5-4289-A618-10F0630E3848}" type="presParOf" srcId="{99F2F81D-EA48-400B-AA0B-EC2580B6C769}" destId="{819A34CF-D3A2-4234-8401-96363A4E03E1}" srcOrd="0" destOrd="0" presId="urn:microsoft.com/office/officeart/2008/layout/VerticalAccentList"/>
    <dgm:cxn modelId="{1C8CEA6D-E6EF-4050-B3A9-5C9481CD670B}" type="presParOf" srcId="{99F2F81D-EA48-400B-AA0B-EC2580B6C769}" destId="{F67121A8-782F-4215-856B-0247A9540424}" srcOrd="1" destOrd="0" presId="urn:microsoft.com/office/officeart/2008/layout/VerticalAccentList"/>
    <dgm:cxn modelId="{7F184C3F-024E-4A28-A881-9F3557242876}" type="presParOf" srcId="{99F2F81D-EA48-400B-AA0B-EC2580B6C769}" destId="{E9F32877-3D30-403C-81DF-4ED080A17F4F}" srcOrd="2" destOrd="0" presId="urn:microsoft.com/office/officeart/2008/layout/VerticalAccentList"/>
    <dgm:cxn modelId="{3776811F-327D-4A99-8D70-FCA566B692E8}" type="presParOf" srcId="{99F2F81D-EA48-400B-AA0B-EC2580B6C769}" destId="{1D520BB4-E0CB-406B-884A-A9C92471EFC4}" srcOrd="3" destOrd="0" presId="urn:microsoft.com/office/officeart/2008/layout/VerticalAccentList"/>
    <dgm:cxn modelId="{69F9CAFC-756B-449C-ADE1-3CADDB104BBF}" type="presParOf" srcId="{99F2F81D-EA48-400B-AA0B-EC2580B6C769}" destId="{166153EF-AF15-4A16-A6ED-0F9006435DA8}" srcOrd="4" destOrd="0" presId="urn:microsoft.com/office/officeart/2008/layout/VerticalAccentList"/>
    <dgm:cxn modelId="{5421A116-B887-4042-BFCE-8D929BBC9BCC}" type="presParOf" srcId="{99F2F81D-EA48-400B-AA0B-EC2580B6C769}" destId="{ACB578F8-DE90-4D0B-8DC5-B0237944D587}" srcOrd="5" destOrd="0" presId="urn:microsoft.com/office/officeart/2008/layout/VerticalAccentList"/>
    <dgm:cxn modelId="{C27230DB-43D2-4C9E-8DA2-FF2A6944D5D1}" type="presParOf" srcId="{99F2F81D-EA48-400B-AA0B-EC2580B6C769}" destId="{787FAE12-1DDD-4F3A-80D3-A3D9A8C7F2D6}" srcOrd="6" destOrd="0" presId="urn:microsoft.com/office/officeart/2008/layout/VerticalAccentList"/>
    <dgm:cxn modelId="{AAB2A6DD-973A-4D3C-BDBA-3541501729A4}" type="presParOf" srcId="{99F2F81D-EA48-400B-AA0B-EC2580B6C769}" destId="{166CAAA3-CD55-41AA-895B-9FE6EC926B7F}" srcOrd="7" destOrd="0" presId="urn:microsoft.com/office/officeart/2008/layout/VerticalAccentList"/>
    <dgm:cxn modelId="{34E7D8C3-B82E-4CFF-8251-E23D2C92F23C}" type="presParOf" srcId="{DF30FDD8-03E2-4337-9F4B-58BB122D8A1F}" destId="{71D30DC2-0D03-4770-B730-A3B4B3C6B67A}" srcOrd="2" destOrd="0" presId="urn:microsoft.com/office/officeart/2008/layout/VerticalAccentList"/>
    <dgm:cxn modelId="{606C6664-8019-422A-AD02-FCB5CD1464E2}" type="presParOf" srcId="{DF30FDD8-03E2-4337-9F4B-58BB122D8A1F}" destId="{87519BA4-A030-4A15-B4C0-1AE8253AD5C2}" srcOrd="3" destOrd="0" presId="urn:microsoft.com/office/officeart/2008/layout/VerticalAccentList"/>
    <dgm:cxn modelId="{BC868195-0C2E-406B-8D15-45D11B6F73D6}" type="presParOf" srcId="{87519BA4-A030-4A15-B4C0-1AE8253AD5C2}" destId="{821A8A2B-B25E-4415-98C3-5B881A140B03}" srcOrd="0" destOrd="0" presId="urn:microsoft.com/office/officeart/2008/layout/VerticalAccentList"/>
    <dgm:cxn modelId="{AFD3A0B5-8817-4748-8F78-C58472FE10E1}" type="presParOf" srcId="{DF30FDD8-03E2-4337-9F4B-58BB122D8A1F}" destId="{8AD37122-1219-418A-B339-9572A09031D1}" srcOrd="4" destOrd="0" presId="urn:microsoft.com/office/officeart/2008/layout/VerticalAccentList"/>
    <dgm:cxn modelId="{703BC608-4561-4C75-865F-FEB8C2E2B528}" type="presParOf" srcId="{8AD37122-1219-418A-B339-9572A09031D1}" destId="{FFBB782B-F85B-48D2-BEF8-B9A06A1FE501}" srcOrd="0" destOrd="0" presId="urn:microsoft.com/office/officeart/2008/layout/VerticalAccentList"/>
    <dgm:cxn modelId="{121E6580-ADC3-4682-9508-38617FF2AB45}" type="presParOf" srcId="{8AD37122-1219-418A-B339-9572A09031D1}" destId="{C7C4F9E4-C28E-4BCC-BB8C-6A82BA6DFCAA}" srcOrd="1" destOrd="0" presId="urn:microsoft.com/office/officeart/2008/layout/VerticalAccentList"/>
    <dgm:cxn modelId="{49F5A963-8403-42DF-BB75-960AF9AF2F8B}" type="presParOf" srcId="{8AD37122-1219-418A-B339-9572A09031D1}" destId="{5DEE69B8-F9FD-48E6-B9CE-3278308D23DB}" srcOrd="2" destOrd="0" presId="urn:microsoft.com/office/officeart/2008/layout/VerticalAccentList"/>
    <dgm:cxn modelId="{E78D6887-F381-4BBD-8D06-11E8A1106414}" type="presParOf" srcId="{8AD37122-1219-418A-B339-9572A09031D1}" destId="{6B29A811-91D7-43C3-9356-D0D7435DE4AA}" srcOrd="3" destOrd="0" presId="urn:microsoft.com/office/officeart/2008/layout/VerticalAccentList"/>
    <dgm:cxn modelId="{D8D8AF0F-D78B-464F-A8A3-DA848C6F2597}" type="presParOf" srcId="{8AD37122-1219-418A-B339-9572A09031D1}" destId="{4DC21751-F29F-4500-A29C-29D21435A48B}" srcOrd="4" destOrd="0" presId="urn:microsoft.com/office/officeart/2008/layout/VerticalAccentList"/>
    <dgm:cxn modelId="{9B5FDED6-3544-4714-8EE2-DEBA8A4B38B2}" type="presParOf" srcId="{8AD37122-1219-418A-B339-9572A09031D1}" destId="{3FBAE10F-9824-495E-8D72-CF4CCCDEDB95}" srcOrd="5" destOrd="0" presId="urn:microsoft.com/office/officeart/2008/layout/VerticalAccentList"/>
    <dgm:cxn modelId="{0564D78C-84A3-46E7-AEC4-3575510B37A1}" type="presParOf" srcId="{8AD37122-1219-418A-B339-9572A09031D1}" destId="{F09907A4-DE98-4A29-AD6C-2AFA97D88008}" srcOrd="6" destOrd="0" presId="urn:microsoft.com/office/officeart/2008/layout/VerticalAccentList"/>
    <dgm:cxn modelId="{82DCC09C-0A9B-4884-BD68-265A1E9D550D}" type="presParOf" srcId="{8AD37122-1219-418A-B339-9572A09031D1}" destId="{E8393757-461C-4FAA-ABAE-9AB34DFF0A6E}" srcOrd="7" destOrd="0" presId="urn:microsoft.com/office/officeart/2008/layout/VerticalAccentList"/>
    <dgm:cxn modelId="{FE092ECA-3A48-41AC-9443-1FBD48971AA6}" type="presParOf" srcId="{DF30FDD8-03E2-4337-9F4B-58BB122D8A1F}" destId="{1926AF51-CD6A-4A67-B0BB-72B6AF488DC4}" srcOrd="5" destOrd="0" presId="urn:microsoft.com/office/officeart/2008/layout/VerticalAccentList"/>
    <dgm:cxn modelId="{012724C3-2A9B-4C0F-B350-F42451718F5E}" type="presParOf" srcId="{DF30FDD8-03E2-4337-9F4B-58BB122D8A1F}" destId="{EFFE603A-46A5-404B-B522-3A6C773B9853}" srcOrd="6" destOrd="0" presId="urn:microsoft.com/office/officeart/2008/layout/VerticalAccentList"/>
    <dgm:cxn modelId="{584DE8D7-520D-4344-B2BD-DAADF282F862}" type="presParOf" srcId="{EFFE603A-46A5-404B-B522-3A6C773B9853}" destId="{C3041F28-3A6D-4393-839E-C4E6C5566529}" srcOrd="0" destOrd="0" presId="urn:microsoft.com/office/officeart/2008/layout/VerticalAccentList"/>
    <dgm:cxn modelId="{16D5A44D-CE7F-4403-A5AD-780904B39175}" type="presParOf" srcId="{DF30FDD8-03E2-4337-9F4B-58BB122D8A1F}" destId="{341E62DB-2C6D-4F6A-B4F6-2DDE4CC2DEE9}" srcOrd="7" destOrd="0" presId="urn:microsoft.com/office/officeart/2008/layout/VerticalAccentList"/>
    <dgm:cxn modelId="{450A6C04-183E-48CD-BDBE-AD6A7C3C3BEC}" type="presParOf" srcId="{341E62DB-2C6D-4F6A-B4F6-2DDE4CC2DEE9}" destId="{6849E6F1-2BA1-49A6-9667-E34BFCBF5A36}" srcOrd="0" destOrd="0" presId="urn:microsoft.com/office/officeart/2008/layout/VerticalAccentList"/>
    <dgm:cxn modelId="{E1C6B762-5F72-48DA-ADB5-FE731ADCF7C0}" type="presParOf" srcId="{341E62DB-2C6D-4F6A-B4F6-2DDE4CC2DEE9}" destId="{82959E44-1297-4930-A24A-658851F9559D}" srcOrd="1" destOrd="0" presId="urn:microsoft.com/office/officeart/2008/layout/VerticalAccentList"/>
    <dgm:cxn modelId="{28AEF372-E284-4C56-8437-D8C871B94B2F}" type="presParOf" srcId="{341E62DB-2C6D-4F6A-B4F6-2DDE4CC2DEE9}" destId="{EBCC536F-C768-4DAA-BE82-D2F98480101B}" srcOrd="2" destOrd="0" presId="urn:microsoft.com/office/officeart/2008/layout/VerticalAccentList"/>
    <dgm:cxn modelId="{FCF6D586-EE05-4EC0-8360-9AA9DDEAC62E}" type="presParOf" srcId="{341E62DB-2C6D-4F6A-B4F6-2DDE4CC2DEE9}" destId="{26F9CCE6-B0AD-4EE2-9E69-A8A9EEE34EEE}" srcOrd="3" destOrd="0" presId="urn:microsoft.com/office/officeart/2008/layout/VerticalAccentList"/>
    <dgm:cxn modelId="{79E6C266-B83B-4A66-B110-AAE07A2EE9FF}" type="presParOf" srcId="{341E62DB-2C6D-4F6A-B4F6-2DDE4CC2DEE9}" destId="{28BFA65D-9767-4DD7-8D31-B91645105DCB}" srcOrd="4" destOrd="0" presId="urn:microsoft.com/office/officeart/2008/layout/VerticalAccentList"/>
    <dgm:cxn modelId="{F22937EC-40AD-4D17-9B54-8164A42D195A}" type="presParOf" srcId="{341E62DB-2C6D-4F6A-B4F6-2DDE4CC2DEE9}" destId="{58052403-514A-469A-BB6B-7F2A9B0D726D}" srcOrd="5" destOrd="0" presId="urn:microsoft.com/office/officeart/2008/layout/VerticalAccentList"/>
    <dgm:cxn modelId="{667087D0-C1AE-4F2A-84B6-400CB855D89F}" type="presParOf" srcId="{341E62DB-2C6D-4F6A-B4F6-2DDE4CC2DEE9}" destId="{70AAA1C9-BBE6-4A3A-A4D4-1287F3677C4D}" srcOrd="6" destOrd="0" presId="urn:microsoft.com/office/officeart/2008/layout/VerticalAccentList"/>
    <dgm:cxn modelId="{6C16F6B4-414F-488F-935B-F35D937D6171}" type="presParOf" srcId="{341E62DB-2C6D-4F6A-B4F6-2DDE4CC2DEE9}" destId="{87941F45-60DB-469E-9444-7A754D58562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460A8D-9978-4AE7-AF50-4F5FE1EDE5EB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FFF1868-5A88-477F-9CE3-B726952F1051}">
      <dgm:prSet phldrT="[Текст]" custT="1"/>
      <dgm:spPr>
        <a:xfrm>
          <a:off x="-59168" y="100171"/>
          <a:ext cx="8281807" cy="2543628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pPr algn="just"/>
          <a:r>
            <a:rPr lang="ru-RU" sz="1600" b="1" dirty="0" smtClean="0">
              <a:latin typeface="Calibri"/>
              <a:ea typeface="+mn-ea"/>
              <a:cs typeface="+mn-cs"/>
            </a:rPr>
            <a:t>1.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Расширение вариативности адаптированных основных общеобразовательных программ, разработка и внедрение программ, направленных </a:t>
          </a:r>
          <a:r>
            <a:rPr lang="ru-RU" sz="1600" b="1" dirty="0" err="1" smtClean="0">
              <a:solidFill>
                <a:srgbClr val="C00000"/>
              </a:solidFill>
              <a:latin typeface="Calibri"/>
              <a:ea typeface="+mn-ea"/>
              <a:cs typeface="+mn-cs"/>
            </a:rPr>
            <a:t>наа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 преемственность общего и профессионального образования детей с ОВЗ</a:t>
          </a:r>
          <a:endParaRPr lang="ru-RU" sz="16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2790656B-55A6-4DD0-B387-F5A85CB6D31A}" type="parTrans" cxnId="{AE7BEC42-43AE-4EEC-B24E-F1F79BE9D2E1}">
      <dgm:prSet/>
      <dgm:spPr/>
      <dgm:t>
        <a:bodyPr/>
        <a:lstStyle/>
        <a:p>
          <a:endParaRPr lang="ru-RU"/>
        </a:p>
      </dgm:t>
    </dgm:pt>
    <dgm:pt modelId="{79D238FC-706E-4339-844F-C907CF297451}" type="sibTrans" cxnId="{AE7BEC42-43AE-4EEC-B24E-F1F79BE9D2E1}">
      <dgm:prSet/>
      <dgm:spPr/>
      <dgm:t>
        <a:bodyPr/>
        <a:lstStyle/>
        <a:p>
          <a:endParaRPr lang="ru-RU"/>
        </a:p>
      </dgm:t>
    </dgm:pt>
    <dgm:pt modelId="{223C6751-B89D-4685-9B2C-1E8E0055C05D}">
      <dgm:prSet phldrT="[Текст]" custT="1"/>
      <dgm:spPr>
        <a:xfrm>
          <a:off x="-20767" y="1949212"/>
          <a:ext cx="2288817" cy="3811427"/>
        </a:xfrm>
        <a:prstGeom prst="rect">
          <a:avLst/>
        </a:prstGeom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1.1. Разработка                      и реализация наравне с ООП не менее 4 групп АООП (в том числе дошкольного образования).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1.2. Корректировка в АООП  (ЗПР) рабочей программы воспитания, направленной на преемственность общего и проф. образования.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1.3. Изменение в рабочих программах форм промежуточной аттестации и оценочных средств, необходимых для подготовки обучающихся с ОВЗ к сдаче ГИА.</a:t>
          </a:r>
        </a:p>
        <a:p>
          <a:pPr algn="just">
            <a:lnSpc>
              <a:spcPct val="90000"/>
            </a:lnSpc>
            <a:spcAft>
              <a:spcPts val="0"/>
            </a:spcAft>
          </a:pPr>
          <a:endParaRPr lang="ru-RU" sz="1600" dirty="0">
            <a:latin typeface="Calibri"/>
            <a:ea typeface="+mn-ea"/>
            <a:cs typeface="+mn-cs"/>
          </a:endParaRPr>
        </a:p>
      </dgm:t>
    </dgm:pt>
    <dgm:pt modelId="{5C760FD7-D8F9-400A-8D76-1897DD9402A3}" type="parTrans" cxnId="{F060E167-1F1D-4D7A-A0B7-99188B9E47B2}">
      <dgm:prSet/>
      <dgm:spPr/>
      <dgm:t>
        <a:bodyPr/>
        <a:lstStyle/>
        <a:p>
          <a:endParaRPr lang="ru-RU"/>
        </a:p>
      </dgm:t>
    </dgm:pt>
    <dgm:pt modelId="{0B280737-710D-4550-8DD5-32AFF0D80547}" type="sibTrans" cxnId="{F060E167-1F1D-4D7A-A0B7-99188B9E47B2}">
      <dgm:prSet/>
      <dgm:spPr/>
      <dgm:t>
        <a:bodyPr/>
        <a:lstStyle/>
        <a:p>
          <a:endParaRPr lang="ru-RU"/>
        </a:p>
      </dgm:t>
    </dgm:pt>
    <dgm:pt modelId="{2927F759-E0CA-45EB-924F-25BAE0953FB7}">
      <dgm:prSet phldrT="[Текст]" custT="1"/>
      <dgm:spPr>
        <a:xfrm>
          <a:off x="2225954" y="1152126"/>
          <a:ext cx="6373035" cy="2716201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pPr algn="just"/>
          <a:r>
            <a:rPr lang="ru-RU" sz="1600" b="1" dirty="0" smtClean="0">
              <a:latin typeface="Calibri"/>
              <a:ea typeface="+mn-ea"/>
              <a:cs typeface="+mn-cs"/>
            </a:rPr>
            <a:t>2.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Совершенствование информационно-коммуникационного обеспечения инклюзивного образования в школе, выстраивание эффективного социального партнерства с организациями, осуществляющими помощь детям с ОВЗ</a:t>
          </a:r>
          <a:endParaRPr lang="ru-RU" sz="16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6E8C3CA2-57A2-48E9-BA30-9C8E30A713CE}" type="parTrans" cxnId="{180789CF-DCEE-4854-A2F3-07FCE474D214}">
      <dgm:prSet/>
      <dgm:spPr/>
      <dgm:t>
        <a:bodyPr/>
        <a:lstStyle/>
        <a:p>
          <a:endParaRPr lang="ru-RU"/>
        </a:p>
      </dgm:t>
    </dgm:pt>
    <dgm:pt modelId="{3F4FDEB3-EBCE-4B90-9663-D870819E2CC6}" type="sibTrans" cxnId="{180789CF-DCEE-4854-A2F3-07FCE474D214}">
      <dgm:prSet/>
      <dgm:spPr/>
      <dgm:t>
        <a:bodyPr/>
        <a:lstStyle/>
        <a:p>
          <a:endParaRPr lang="ru-RU"/>
        </a:p>
      </dgm:t>
    </dgm:pt>
    <dgm:pt modelId="{6E8D3D8E-8E7D-4630-8C4F-678ECB2BEBB5}">
      <dgm:prSet phldrT="[Текст]" custT="1"/>
      <dgm:spPr>
        <a:xfrm>
          <a:off x="2376275" y="3077565"/>
          <a:ext cx="2436594" cy="2683074"/>
        </a:xfrm>
        <a:prstGeom prst="rect">
          <a:avLst/>
        </a:prstGeom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2.1.   Включение школы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 единое информационно -коммуникационное пространство     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с организациями, осуществляющими помощь детям с ОВЗ.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2.2. Заключение соглашений с проф. образ. организациями в рамках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допрофессион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. подготовки обучающихся с ЗПР, ТНР, НОДА</a:t>
          </a:r>
          <a:endParaRPr lang="ru-RU" sz="14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550871F-96E4-42AE-8F0C-2F45B705EFFE}" type="parTrans" cxnId="{59F48B34-8066-4355-AB23-6D995B0E5808}">
      <dgm:prSet/>
      <dgm:spPr/>
      <dgm:t>
        <a:bodyPr/>
        <a:lstStyle/>
        <a:p>
          <a:endParaRPr lang="ru-RU"/>
        </a:p>
      </dgm:t>
    </dgm:pt>
    <dgm:pt modelId="{DC60325D-AE08-487F-8D7F-5C378239BD68}" type="sibTrans" cxnId="{59F48B34-8066-4355-AB23-6D995B0E5808}">
      <dgm:prSet/>
      <dgm:spPr/>
      <dgm:t>
        <a:bodyPr/>
        <a:lstStyle/>
        <a:p>
          <a:endParaRPr lang="ru-RU"/>
        </a:p>
      </dgm:t>
    </dgm:pt>
    <dgm:pt modelId="{B6033092-D5DC-4DD1-A4D3-251DDA5C2665}">
      <dgm:prSet phldrT="[Текст]" custT="1"/>
      <dgm:spPr>
        <a:xfrm>
          <a:off x="4771744" y="2602034"/>
          <a:ext cx="3886413" cy="1621219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pPr algn="just"/>
          <a:r>
            <a:rPr lang="ru-RU" sz="1600" b="1" dirty="0" smtClean="0">
              <a:latin typeface="Calibri"/>
              <a:ea typeface="+mn-ea"/>
              <a:cs typeface="+mn-cs"/>
            </a:rPr>
            <a:t>3.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Формирование толерантной культуры у обучающихся без ограничений жизнедеятельности </a:t>
          </a:r>
          <a:endParaRPr lang="ru-RU" sz="16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B994E6FF-6E69-4A4B-8A87-1BA1DADB3953}" type="parTrans" cxnId="{52FB0A10-BFBD-4CF1-A42A-0540F50AD015}">
      <dgm:prSet/>
      <dgm:spPr/>
      <dgm:t>
        <a:bodyPr/>
        <a:lstStyle/>
        <a:p>
          <a:endParaRPr lang="ru-RU"/>
        </a:p>
      </dgm:t>
    </dgm:pt>
    <dgm:pt modelId="{C3A52893-A2B0-4E4B-BFE3-689FC7DF0F64}" type="sibTrans" cxnId="{52FB0A10-BFBD-4CF1-A42A-0540F50AD015}">
      <dgm:prSet/>
      <dgm:spPr/>
      <dgm:t>
        <a:bodyPr/>
        <a:lstStyle/>
        <a:p>
          <a:endParaRPr lang="ru-RU"/>
        </a:p>
      </dgm:t>
    </dgm:pt>
    <dgm:pt modelId="{BFDAFB2A-B280-47EA-B990-4555E83C0D2D}">
      <dgm:prSet phldrT="[Текст]" custT="1"/>
      <dgm:spPr>
        <a:xfrm>
          <a:off x="4896540" y="3719087"/>
          <a:ext cx="3184875" cy="2041552"/>
        </a:xfrm>
        <a:prstGeom prst="rect">
          <a:avLst/>
        </a:prstGeom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3.1. Включение в план работы школы Уроков толерантности, направленных на формирование уважения к людям, имеющим ограничения жизнедеятельности.</a:t>
          </a:r>
        </a:p>
        <a:p>
          <a:pPr algn="just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3.2.  Обеспечение методического  сопровождения работы классных руководителей по формированию толерантной культуры детей и родителей.</a:t>
          </a:r>
          <a:endParaRPr lang="ru-RU" sz="14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B51EEED-5BCE-4AC8-AE9A-0A1AB24AD064}" type="parTrans" cxnId="{4CEC69F5-FBBB-4416-BB8C-BE6EF4A16B39}">
      <dgm:prSet/>
      <dgm:spPr/>
      <dgm:t>
        <a:bodyPr/>
        <a:lstStyle/>
        <a:p>
          <a:endParaRPr lang="ru-RU"/>
        </a:p>
      </dgm:t>
    </dgm:pt>
    <dgm:pt modelId="{6CD1FAEF-54C1-4895-AA7A-D033E43C8A62}" type="sibTrans" cxnId="{4CEC69F5-FBBB-4416-BB8C-BE6EF4A16B39}">
      <dgm:prSet/>
      <dgm:spPr/>
      <dgm:t>
        <a:bodyPr/>
        <a:lstStyle/>
        <a:p>
          <a:endParaRPr lang="ru-RU"/>
        </a:p>
      </dgm:t>
    </dgm:pt>
    <dgm:pt modelId="{865E7FD3-C503-4DC1-8DCD-43513D1BC845}" type="pres">
      <dgm:prSet presAssocID="{22460A8D-9978-4AE7-AF50-4F5FE1EDE5E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4FAEB68-6A42-4E73-A8B9-9BA7DDC83210}" type="pres">
      <dgm:prSet presAssocID="{8FFF1868-5A88-477F-9CE3-B726952F1051}" presName="parentText1" presStyleLbl="node1" presStyleIdx="0" presStyleCnt="3" custScaleX="96870" custScaleY="204288" custLinFactNeighborX="-77" custLinFactNeighborY="-3396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5C167-D6BF-4116-99E1-CA5020720208}" type="pres">
      <dgm:prSet presAssocID="{8FFF1868-5A88-477F-9CE3-B726952F1051}" presName="childText1" presStyleLbl="solidAlignAcc1" presStyleIdx="0" presStyleCnt="3" custScaleX="86921" custScaleY="158905" custLinFactNeighborX="-666" custLinFactNeighborY="255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4FF4F-F9DA-458E-888F-FC33B19C6637}" type="pres">
      <dgm:prSet presAssocID="{2927F759-E0CA-45EB-924F-25BAE0953FB7}" presName="parentText2" presStyleLbl="node1" presStyleIdx="1" presStyleCnt="3" custAng="0" custScaleX="105288" custScaleY="218148" custLinFactNeighborX="2673" custLinFactNeighborY="2411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39A5-4C72-4064-83EE-2D9F65F80211}" type="pres">
      <dgm:prSet presAssocID="{2927F759-E0CA-45EB-924F-25BAE0953FB7}" presName="childText2" presStyleLbl="solidAlignAcc1" presStyleIdx="1" presStyleCnt="3" custScaleX="92533" custScaleY="111862" custLinFactNeighborX="-6163" custLinFactNeighborY="28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18919-2C9C-42C8-A458-27D54A0CDE10}" type="pres">
      <dgm:prSet presAssocID="{B6033092-D5DC-4DD1-A4D3-251DDA5C2665}" presName="parentText3" presStyleLbl="node1" presStyleIdx="2" presStyleCnt="3" custScaleX="118381" custScaleY="130206" custLinFactNeighborX="4270" custLinFactNeighborY="6325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D41F3-A0CF-4A8F-8543-9A22B21554BA}" type="pres">
      <dgm:prSet presAssocID="{B6033092-D5DC-4DD1-A4D3-251DDA5C2665}" presName="childText3" presStyleLbl="solidAlignAcc1" presStyleIdx="2" presStyleCnt="3" custScaleX="120950" custScaleY="86380" custLinFactNeighborX="3756" custLinFactNeighborY="26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0E167-1F1D-4D7A-A0B7-99188B9E47B2}" srcId="{8FFF1868-5A88-477F-9CE3-B726952F1051}" destId="{223C6751-B89D-4685-9B2C-1E8E0055C05D}" srcOrd="0" destOrd="0" parTransId="{5C760FD7-D8F9-400A-8D76-1897DD9402A3}" sibTransId="{0B280737-710D-4550-8DD5-32AFF0D80547}"/>
    <dgm:cxn modelId="{180789CF-DCEE-4854-A2F3-07FCE474D214}" srcId="{22460A8D-9978-4AE7-AF50-4F5FE1EDE5EB}" destId="{2927F759-E0CA-45EB-924F-25BAE0953FB7}" srcOrd="1" destOrd="0" parTransId="{6E8C3CA2-57A2-48E9-BA30-9C8E30A713CE}" sibTransId="{3F4FDEB3-EBCE-4B90-9663-D870819E2CC6}"/>
    <dgm:cxn modelId="{4CEC69F5-FBBB-4416-BB8C-BE6EF4A16B39}" srcId="{B6033092-D5DC-4DD1-A4D3-251DDA5C2665}" destId="{BFDAFB2A-B280-47EA-B990-4555E83C0D2D}" srcOrd="0" destOrd="0" parTransId="{3B51EEED-5BCE-4AC8-AE9A-0A1AB24AD064}" sibTransId="{6CD1FAEF-54C1-4895-AA7A-D033E43C8A62}"/>
    <dgm:cxn modelId="{C30D0611-F055-4115-91F1-665E62AAFBF9}" type="presOf" srcId="{2927F759-E0CA-45EB-924F-25BAE0953FB7}" destId="{A694FF4F-F9DA-458E-888F-FC33B19C6637}" srcOrd="0" destOrd="0" presId="urn:microsoft.com/office/officeart/2009/3/layout/IncreasingArrowsProcess"/>
    <dgm:cxn modelId="{28C2EA19-0C54-4C3B-9ED9-CEBEFDEDD65A}" type="presOf" srcId="{BFDAFB2A-B280-47EA-B990-4555E83C0D2D}" destId="{3E0D41F3-A0CF-4A8F-8543-9A22B21554BA}" srcOrd="0" destOrd="0" presId="urn:microsoft.com/office/officeart/2009/3/layout/IncreasingArrowsProcess"/>
    <dgm:cxn modelId="{DAFA6A6D-7ACB-4EA9-A958-125F71B4AEB9}" type="presOf" srcId="{223C6751-B89D-4685-9B2C-1E8E0055C05D}" destId="{4D55C167-D6BF-4116-99E1-CA5020720208}" srcOrd="0" destOrd="0" presId="urn:microsoft.com/office/officeart/2009/3/layout/IncreasingArrowsProcess"/>
    <dgm:cxn modelId="{59F48B34-8066-4355-AB23-6D995B0E5808}" srcId="{2927F759-E0CA-45EB-924F-25BAE0953FB7}" destId="{6E8D3D8E-8E7D-4630-8C4F-678ECB2BEBB5}" srcOrd="0" destOrd="0" parTransId="{3550871F-96E4-42AE-8F0C-2F45B705EFFE}" sibTransId="{DC60325D-AE08-487F-8D7F-5C378239BD68}"/>
    <dgm:cxn modelId="{AE7BEC42-43AE-4EEC-B24E-F1F79BE9D2E1}" srcId="{22460A8D-9978-4AE7-AF50-4F5FE1EDE5EB}" destId="{8FFF1868-5A88-477F-9CE3-B726952F1051}" srcOrd="0" destOrd="0" parTransId="{2790656B-55A6-4DD0-B387-F5A85CB6D31A}" sibTransId="{79D238FC-706E-4339-844F-C907CF297451}"/>
    <dgm:cxn modelId="{1C2A2960-F5D7-4912-9813-7F12B9BD1C8B}" type="presOf" srcId="{B6033092-D5DC-4DD1-A4D3-251DDA5C2665}" destId="{FBE18919-2C9C-42C8-A458-27D54A0CDE10}" srcOrd="0" destOrd="0" presId="urn:microsoft.com/office/officeart/2009/3/layout/IncreasingArrowsProcess"/>
    <dgm:cxn modelId="{52FB0A10-BFBD-4CF1-A42A-0540F50AD015}" srcId="{22460A8D-9978-4AE7-AF50-4F5FE1EDE5EB}" destId="{B6033092-D5DC-4DD1-A4D3-251DDA5C2665}" srcOrd="2" destOrd="0" parTransId="{B994E6FF-6E69-4A4B-8A87-1BA1DADB3953}" sibTransId="{C3A52893-A2B0-4E4B-BFE3-689FC7DF0F64}"/>
    <dgm:cxn modelId="{7731DDBF-94BA-43C1-81AF-1DB08F562686}" type="presOf" srcId="{22460A8D-9978-4AE7-AF50-4F5FE1EDE5EB}" destId="{865E7FD3-C503-4DC1-8DCD-43513D1BC845}" srcOrd="0" destOrd="0" presId="urn:microsoft.com/office/officeart/2009/3/layout/IncreasingArrowsProcess"/>
    <dgm:cxn modelId="{D8CDC110-A889-42BC-AC7F-812F696AFC60}" type="presOf" srcId="{6E8D3D8E-8E7D-4630-8C4F-678ECB2BEBB5}" destId="{D50B39A5-4C72-4064-83EE-2D9F65F80211}" srcOrd="0" destOrd="0" presId="urn:microsoft.com/office/officeart/2009/3/layout/IncreasingArrowsProcess"/>
    <dgm:cxn modelId="{991D0E19-7E9A-430C-A3B2-40BB9D6D3C53}" type="presOf" srcId="{8FFF1868-5A88-477F-9CE3-B726952F1051}" destId="{A4FAEB68-6A42-4E73-A8B9-9BA7DDC83210}" srcOrd="0" destOrd="0" presId="urn:microsoft.com/office/officeart/2009/3/layout/IncreasingArrowsProcess"/>
    <dgm:cxn modelId="{ABF77025-77DD-44B5-BBAD-575618ACF8C9}" type="presParOf" srcId="{865E7FD3-C503-4DC1-8DCD-43513D1BC845}" destId="{A4FAEB68-6A42-4E73-A8B9-9BA7DDC83210}" srcOrd="0" destOrd="0" presId="urn:microsoft.com/office/officeart/2009/3/layout/IncreasingArrowsProcess"/>
    <dgm:cxn modelId="{EE30D1DE-7380-4385-BBB5-2F4FA1FC25A8}" type="presParOf" srcId="{865E7FD3-C503-4DC1-8DCD-43513D1BC845}" destId="{4D55C167-D6BF-4116-99E1-CA5020720208}" srcOrd="1" destOrd="0" presId="urn:microsoft.com/office/officeart/2009/3/layout/IncreasingArrowsProcess"/>
    <dgm:cxn modelId="{039CCF66-7411-4D77-98A7-DA32021DC302}" type="presParOf" srcId="{865E7FD3-C503-4DC1-8DCD-43513D1BC845}" destId="{A694FF4F-F9DA-458E-888F-FC33B19C6637}" srcOrd="2" destOrd="0" presId="urn:microsoft.com/office/officeart/2009/3/layout/IncreasingArrowsProcess"/>
    <dgm:cxn modelId="{6896AA96-0E35-49FC-B485-1C18FF2BCF0B}" type="presParOf" srcId="{865E7FD3-C503-4DC1-8DCD-43513D1BC845}" destId="{D50B39A5-4C72-4064-83EE-2D9F65F80211}" srcOrd="3" destOrd="0" presId="urn:microsoft.com/office/officeart/2009/3/layout/IncreasingArrowsProcess"/>
    <dgm:cxn modelId="{6632EC1E-9A98-4B10-817F-C53427A8DAB3}" type="presParOf" srcId="{865E7FD3-C503-4DC1-8DCD-43513D1BC845}" destId="{FBE18919-2C9C-42C8-A458-27D54A0CDE10}" srcOrd="4" destOrd="0" presId="urn:microsoft.com/office/officeart/2009/3/layout/IncreasingArrowsProcess"/>
    <dgm:cxn modelId="{160AB2F7-D902-4DFE-BB15-B39F93FBA5F0}" type="presParOf" srcId="{865E7FD3-C503-4DC1-8DCD-43513D1BC845}" destId="{3E0D41F3-A0CF-4A8F-8543-9A22B21554B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8092E-10D3-4C5B-8684-225DE52E965C}">
      <dsp:nvSpPr>
        <dsp:cNvPr id="0" name=""/>
        <dsp:cNvSpPr/>
      </dsp:nvSpPr>
      <dsp:spPr>
        <a:xfrm>
          <a:off x="1153098" y="2281"/>
          <a:ext cx="2852876" cy="692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Рисковый профиль школы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(независимая экспертиза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в рамках федерального проекта)</a:t>
          </a:r>
          <a:endParaRPr lang="ru-RU" sz="1400" kern="1200" dirty="0"/>
        </a:p>
      </dsp:txBody>
      <dsp:txXfrm>
        <a:off x="1173374" y="22557"/>
        <a:ext cx="2812324" cy="651712"/>
      </dsp:txXfrm>
    </dsp:sp>
    <dsp:sp modelId="{C0372870-9FF6-400A-9F51-91A3CA564DCC}">
      <dsp:nvSpPr>
        <dsp:cNvPr id="0" name=""/>
        <dsp:cNvSpPr/>
      </dsp:nvSpPr>
      <dsp:spPr>
        <a:xfrm>
          <a:off x="1438385" y="694545"/>
          <a:ext cx="285287" cy="240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69"/>
              </a:lnTo>
              <a:lnTo>
                <a:pt x="285287" y="2406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A550B-EC96-495C-AAAC-E9D09D0FB8C4}">
      <dsp:nvSpPr>
        <dsp:cNvPr id="0" name=""/>
        <dsp:cNvSpPr/>
      </dsp:nvSpPr>
      <dsp:spPr>
        <a:xfrm>
          <a:off x="1723673" y="774769"/>
          <a:ext cx="2381398" cy="32089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Низкий уровень оснащенности школы</a:t>
          </a:r>
          <a:endParaRPr lang="ru-RU" sz="1100" kern="1200" dirty="0"/>
        </a:p>
      </dsp:txBody>
      <dsp:txXfrm>
        <a:off x="1733072" y="784168"/>
        <a:ext cx="2362600" cy="302094"/>
      </dsp:txXfrm>
    </dsp:sp>
    <dsp:sp modelId="{A9AFE7C4-5743-47C8-BF76-77A5A39A0E07}">
      <dsp:nvSpPr>
        <dsp:cNvPr id="0" name=""/>
        <dsp:cNvSpPr/>
      </dsp:nvSpPr>
      <dsp:spPr>
        <a:xfrm>
          <a:off x="1438385" y="694545"/>
          <a:ext cx="285287" cy="64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785"/>
              </a:lnTo>
              <a:lnTo>
                <a:pt x="285287" y="6417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9256B-89CA-47C1-AAC3-D93CA751FF2F}">
      <dsp:nvSpPr>
        <dsp:cNvPr id="0" name=""/>
        <dsp:cNvSpPr/>
      </dsp:nvSpPr>
      <dsp:spPr>
        <a:xfrm>
          <a:off x="1723673" y="1175884"/>
          <a:ext cx="2386650" cy="32089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Дефицит педагогических кадров</a:t>
          </a:r>
          <a:endParaRPr lang="ru-RU" sz="1100" kern="1200" dirty="0"/>
        </a:p>
      </dsp:txBody>
      <dsp:txXfrm>
        <a:off x="1733072" y="1185283"/>
        <a:ext cx="2367852" cy="302094"/>
      </dsp:txXfrm>
    </dsp:sp>
    <dsp:sp modelId="{4395C486-93E9-44E6-BCAD-BBC6EADBD527}">
      <dsp:nvSpPr>
        <dsp:cNvPr id="0" name=""/>
        <dsp:cNvSpPr/>
      </dsp:nvSpPr>
      <dsp:spPr>
        <a:xfrm>
          <a:off x="1438385" y="694545"/>
          <a:ext cx="285287" cy="122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588"/>
              </a:lnTo>
              <a:lnTo>
                <a:pt x="285287" y="12285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EC6CC-8E29-48A5-A594-931592931228}">
      <dsp:nvSpPr>
        <dsp:cNvPr id="0" name=""/>
        <dsp:cNvSpPr/>
      </dsp:nvSpPr>
      <dsp:spPr>
        <a:xfrm>
          <a:off x="1723673" y="1577000"/>
          <a:ext cx="2316187" cy="69226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Недостаточная предметная и методическая компетентность педагогов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1743949" y="1597276"/>
        <a:ext cx="2275635" cy="651716"/>
      </dsp:txXfrm>
    </dsp:sp>
    <dsp:sp modelId="{27E95DEF-6FD9-46C6-B301-2BC20C621D13}">
      <dsp:nvSpPr>
        <dsp:cNvPr id="0" name=""/>
        <dsp:cNvSpPr/>
      </dsp:nvSpPr>
      <dsp:spPr>
        <a:xfrm>
          <a:off x="1438385" y="694545"/>
          <a:ext cx="285287" cy="1815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392"/>
              </a:lnTo>
              <a:lnTo>
                <a:pt x="285287" y="18153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7D9FB-18C7-4506-898A-AEF9AF188666}">
      <dsp:nvSpPr>
        <dsp:cNvPr id="0" name=""/>
        <dsp:cNvSpPr/>
      </dsp:nvSpPr>
      <dsp:spPr>
        <a:xfrm>
          <a:off x="1723673" y="2349492"/>
          <a:ext cx="2642964" cy="32089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Высокая доля обучающихся с ОВЗ</a:t>
          </a:r>
          <a:endParaRPr lang="ru-RU" sz="1100" b="1" kern="1200" dirty="0"/>
        </a:p>
      </dsp:txBody>
      <dsp:txXfrm>
        <a:off x="1733072" y="2358891"/>
        <a:ext cx="2624166" cy="302094"/>
      </dsp:txXfrm>
    </dsp:sp>
    <dsp:sp modelId="{4FE42D6D-BDF0-4A62-BB54-941DC372EE29}">
      <dsp:nvSpPr>
        <dsp:cNvPr id="0" name=""/>
        <dsp:cNvSpPr/>
      </dsp:nvSpPr>
      <dsp:spPr>
        <a:xfrm>
          <a:off x="1438385" y="694545"/>
          <a:ext cx="285287" cy="2255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966"/>
              </a:lnTo>
              <a:lnTo>
                <a:pt x="285287" y="22559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95B86-A9D6-40B5-B4E1-81A5AC3D41B9}">
      <dsp:nvSpPr>
        <dsp:cNvPr id="0" name=""/>
        <dsp:cNvSpPr/>
      </dsp:nvSpPr>
      <dsp:spPr>
        <a:xfrm>
          <a:off x="1723673" y="2750607"/>
          <a:ext cx="2212280" cy="39980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Низкая учебная мотивация обучающихся</a:t>
          </a:r>
          <a:endParaRPr lang="ru-RU" sz="1100" kern="1200" dirty="0"/>
        </a:p>
      </dsp:txBody>
      <dsp:txXfrm>
        <a:off x="1735383" y="2762317"/>
        <a:ext cx="2188860" cy="376389"/>
      </dsp:txXfrm>
    </dsp:sp>
    <dsp:sp modelId="{4E455F69-7919-435D-B4D0-C19347CDB24C}">
      <dsp:nvSpPr>
        <dsp:cNvPr id="0" name=""/>
        <dsp:cNvSpPr/>
      </dsp:nvSpPr>
      <dsp:spPr>
        <a:xfrm>
          <a:off x="4166421" y="2281"/>
          <a:ext cx="3561401" cy="6684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Сильные стороны </a:t>
          </a:r>
          <a:r>
            <a:rPr lang="ru-RU" sz="1400" kern="1200" dirty="0" smtClean="0">
              <a:latin typeface="+mj-lt"/>
            </a:rPr>
            <a:t>(</a:t>
          </a:r>
          <a:r>
            <a:rPr lang="ru-RU" sz="1400" kern="1200" dirty="0" err="1" smtClean="0">
              <a:latin typeface="+mj-lt"/>
            </a:rPr>
            <a:t>самообследование</a:t>
          </a:r>
          <a:r>
            <a:rPr lang="ru-RU" sz="1400" kern="1200" dirty="0" smtClean="0">
              <a:latin typeface="+mj-lt"/>
            </a:rPr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/>
              <a:latin typeface="+mj-lt"/>
              <a:ea typeface="Calibri"/>
            </a:rPr>
            <a:t>SWOT</a:t>
          </a:r>
          <a:r>
            <a:rPr lang="ru-RU" sz="1400" kern="1200" dirty="0" smtClean="0">
              <a:effectLst/>
              <a:latin typeface="+mj-lt"/>
              <a:ea typeface="Calibri"/>
            </a:rPr>
            <a:t> – анализ потенциала развития </a:t>
          </a:r>
          <a:r>
            <a:rPr lang="ru-RU" sz="1400" kern="1200" dirty="0" smtClean="0">
              <a:latin typeface="+mj-lt"/>
            </a:rPr>
            <a:t> </a:t>
          </a:r>
          <a:endParaRPr lang="ru-RU" sz="1400" kern="1200" dirty="0">
            <a:latin typeface="+mj-lt"/>
          </a:endParaRPr>
        </a:p>
      </dsp:txBody>
      <dsp:txXfrm>
        <a:off x="4185998" y="21858"/>
        <a:ext cx="3522247" cy="629249"/>
      </dsp:txXfrm>
    </dsp:sp>
    <dsp:sp modelId="{7C8F5819-300A-4198-912C-5CCF070D476E}">
      <dsp:nvSpPr>
        <dsp:cNvPr id="0" name=""/>
        <dsp:cNvSpPr/>
      </dsp:nvSpPr>
      <dsp:spPr>
        <a:xfrm>
          <a:off x="4522561" y="670684"/>
          <a:ext cx="356140" cy="327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70"/>
              </a:lnTo>
              <a:lnTo>
                <a:pt x="356140" y="327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6890B-034B-4C44-9252-E3D99123C47A}">
      <dsp:nvSpPr>
        <dsp:cNvPr id="0" name=""/>
        <dsp:cNvSpPr/>
      </dsp:nvSpPr>
      <dsp:spPr>
        <a:xfrm>
          <a:off x="4878701" y="750907"/>
          <a:ext cx="2494973" cy="4938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Обеспечение доступности образования всем категориям детей микрорайона </a:t>
          </a:r>
          <a:endParaRPr lang="ru-RU" sz="1050" kern="1200" dirty="0"/>
        </a:p>
      </dsp:txBody>
      <dsp:txXfrm>
        <a:off x="4893167" y="765373"/>
        <a:ext cx="2466041" cy="464963"/>
      </dsp:txXfrm>
    </dsp:sp>
    <dsp:sp modelId="{1FB45683-9FAA-4EAA-BF45-156B22BB39CA}">
      <dsp:nvSpPr>
        <dsp:cNvPr id="0" name=""/>
        <dsp:cNvSpPr/>
      </dsp:nvSpPr>
      <dsp:spPr>
        <a:xfrm>
          <a:off x="4522561" y="670684"/>
          <a:ext cx="356140" cy="95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1629"/>
              </a:lnTo>
              <a:lnTo>
                <a:pt x="356140" y="951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ABDC1-69F7-44B5-9BB4-1028ECCD4978}">
      <dsp:nvSpPr>
        <dsp:cNvPr id="0" name=""/>
        <dsp:cNvSpPr/>
      </dsp:nvSpPr>
      <dsp:spPr>
        <a:xfrm>
          <a:off x="4878701" y="1325026"/>
          <a:ext cx="2478513" cy="59457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Положительная мотивация АУП и педагогов  к улучшению образовательных результатов</a:t>
          </a:r>
          <a:endParaRPr lang="ru-RU" sz="1050" kern="1200" dirty="0"/>
        </a:p>
      </dsp:txBody>
      <dsp:txXfrm>
        <a:off x="4896116" y="1342441"/>
        <a:ext cx="2443683" cy="559745"/>
      </dsp:txXfrm>
    </dsp:sp>
    <dsp:sp modelId="{6BFC1DEB-4F4B-4E0D-875F-5CE92A31ECCC}">
      <dsp:nvSpPr>
        <dsp:cNvPr id="0" name=""/>
        <dsp:cNvSpPr/>
      </dsp:nvSpPr>
      <dsp:spPr>
        <a:xfrm>
          <a:off x="4522561" y="670684"/>
          <a:ext cx="356140" cy="1581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87"/>
              </a:lnTo>
              <a:lnTo>
                <a:pt x="356140" y="1581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09C62-6534-4791-BDBE-AC7AB95EA4CA}">
      <dsp:nvSpPr>
        <dsp:cNvPr id="0" name=""/>
        <dsp:cNvSpPr/>
      </dsp:nvSpPr>
      <dsp:spPr>
        <a:xfrm>
          <a:off x="4878701" y="1999824"/>
          <a:ext cx="2435179" cy="50509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Высокие </a:t>
          </a:r>
          <a:r>
            <a:rPr lang="ru-RU" sz="1050" kern="1200" dirty="0" err="1" smtClean="0"/>
            <a:t>имиджевые</a:t>
          </a:r>
          <a:r>
            <a:rPr lang="ru-RU" sz="1050" kern="1200" dirty="0" smtClean="0"/>
            <a:t> характеристики и качество обучения  в кадетских классах</a:t>
          </a:r>
          <a:endParaRPr lang="ru-RU" sz="1050" kern="1200" dirty="0"/>
        </a:p>
      </dsp:txBody>
      <dsp:txXfrm>
        <a:off x="4893495" y="2014618"/>
        <a:ext cx="2405591" cy="475506"/>
      </dsp:txXfrm>
    </dsp:sp>
    <dsp:sp modelId="{7E43B19C-71E3-44F0-91CE-0FA3254A7895}">
      <dsp:nvSpPr>
        <dsp:cNvPr id="0" name=""/>
        <dsp:cNvSpPr/>
      </dsp:nvSpPr>
      <dsp:spPr>
        <a:xfrm>
          <a:off x="4522561" y="670684"/>
          <a:ext cx="356140" cy="2074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904"/>
              </a:lnTo>
              <a:lnTo>
                <a:pt x="356140" y="20749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469AD-0057-42EE-A143-CA6742B46363}">
      <dsp:nvSpPr>
        <dsp:cNvPr id="0" name=""/>
        <dsp:cNvSpPr/>
      </dsp:nvSpPr>
      <dsp:spPr>
        <a:xfrm>
          <a:off x="4878701" y="2585142"/>
          <a:ext cx="2500426" cy="32089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Результативная воспитательная работа </a:t>
          </a:r>
          <a:endParaRPr lang="ru-RU" sz="1050" kern="1200" dirty="0"/>
        </a:p>
      </dsp:txBody>
      <dsp:txXfrm>
        <a:off x="4888100" y="2594541"/>
        <a:ext cx="2481628" cy="302094"/>
      </dsp:txXfrm>
    </dsp:sp>
    <dsp:sp modelId="{B6890473-1C6E-4FD9-99C1-A62945CF94AC}">
      <dsp:nvSpPr>
        <dsp:cNvPr id="0" name=""/>
        <dsp:cNvSpPr/>
      </dsp:nvSpPr>
      <dsp:spPr>
        <a:xfrm>
          <a:off x="4522561" y="670684"/>
          <a:ext cx="356140" cy="2547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253"/>
              </a:lnTo>
              <a:lnTo>
                <a:pt x="356140" y="25472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8B35B-088A-4C2E-9F09-1F4EE89E0280}">
      <dsp:nvSpPr>
        <dsp:cNvPr id="0" name=""/>
        <dsp:cNvSpPr/>
      </dsp:nvSpPr>
      <dsp:spPr>
        <a:xfrm>
          <a:off x="4878701" y="2986258"/>
          <a:ext cx="2472203" cy="46335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Стабильно высокие результаты ОГЭ, ЕГЭ по гуманитарному профилю</a:t>
          </a:r>
          <a:endParaRPr lang="ru-RU" sz="1050" kern="1200" dirty="0"/>
        </a:p>
      </dsp:txBody>
      <dsp:txXfrm>
        <a:off x="4892272" y="2999829"/>
        <a:ext cx="2445061" cy="436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DB50B-792C-4816-9A9C-C0E1F09726BE}">
      <dsp:nvSpPr>
        <dsp:cNvPr id="0" name=""/>
        <dsp:cNvSpPr/>
      </dsp:nvSpPr>
      <dsp:spPr>
        <a:xfrm>
          <a:off x="170" y="1968"/>
          <a:ext cx="4379658" cy="1273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Спортивно-оздоровительная направленность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Клуб «Путешествие по тропе здоровья», Спортивная секция «Подвижные игры», «Спортивные игры»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170" y="1968"/>
        <a:ext cx="4379658" cy="1273360"/>
      </dsp:txXfrm>
    </dsp:sp>
    <dsp:sp modelId="{1F1AA0F5-6E51-4A64-A8B0-AB7E44C91F4F}">
      <dsp:nvSpPr>
        <dsp:cNvPr id="0" name=""/>
        <dsp:cNvSpPr/>
      </dsp:nvSpPr>
      <dsp:spPr>
        <a:xfrm>
          <a:off x="4379829" y="0"/>
          <a:ext cx="4048733" cy="1273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Социальная направленность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</a:rPr>
            <a:t> </a:t>
          </a:r>
          <a:r>
            <a:rPr lang="ru-RU" sz="1600" b="0" i="0" kern="1200" dirty="0" smtClean="0">
              <a:solidFill>
                <a:schemeClr val="tx1"/>
              </a:solidFill>
            </a:rPr>
            <a:t>Школа пешехода «</a:t>
          </a:r>
          <a:r>
            <a:rPr lang="ru-RU" sz="1600" b="0" i="0" kern="1200" dirty="0" err="1" smtClean="0">
              <a:solidFill>
                <a:schemeClr val="tx1"/>
              </a:solidFill>
            </a:rPr>
            <a:t>Пешеходики</a:t>
          </a:r>
          <a:r>
            <a:rPr lang="ru-RU" sz="1600" b="0" i="0" kern="1200" dirty="0" smtClean="0">
              <a:solidFill>
                <a:schemeClr val="tx1"/>
              </a:solidFill>
            </a:rPr>
            <a:t>», Мастерская «Магия творчества», Мастерская «</a:t>
          </a:r>
          <a:r>
            <a:rPr lang="ru-RU" sz="1600" b="0" i="0" kern="1200" dirty="0" err="1" smtClean="0">
              <a:solidFill>
                <a:schemeClr val="tx1"/>
              </a:solidFill>
            </a:rPr>
            <a:t>Самоделкин</a:t>
          </a:r>
          <a:r>
            <a:rPr lang="ru-RU" sz="1600" b="0" i="0" kern="1200" dirty="0" smtClean="0">
              <a:solidFill>
                <a:schemeClr val="tx1"/>
              </a:solidFill>
            </a:rPr>
            <a:t>», Студия «Волшебный карандаш»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4379829" y="0"/>
        <a:ext cx="4048733" cy="1273360"/>
      </dsp:txXfrm>
    </dsp:sp>
    <dsp:sp modelId="{6A735870-8F7C-439A-AB2E-66662FF9B437}">
      <dsp:nvSpPr>
        <dsp:cNvPr id="0" name=""/>
        <dsp:cNvSpPr/>
      </dsp:nvSpPr>
      <dsp:spPr>
        <a:xfrm>
          <a:off x="0" y="1296144"/>
          <a:ext cx="4434455" cy="1273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Общеинтеллектуальная</a:t>
          </a:r>
          <a:r>
            <a:rPr lang="ru-RU" sz="1600" b="1" kern="1200" dirty="0" smtClean="0">
              <a:solidFill>
                <a:schemeClr val="tx1"/>
              </a:solidFill>
            </a:rPr>
            <a:t> направленность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</a:rPr>
            <a:t>Филологический клуб «Удивительный мир слов», Литературная студия «Читай-ка», Клуб любителей математики, Студия «Занимательная пунктуация»</a:t>
          </a:r>
          <a:endParaRPr lang="ru-RU" sz="1600" i="0" kern="1200" dirty="0">
            <a:solidFill>
              <a:schemeClr val="tx1"/>
            </a:solidFill>
          </a:endParaRPr>
        </a:p>
      </dsp:txBody>
      <dsp:txXfrm>
        <a:off x="0" y="1296144"/>
        <a:ext cx="4434455" cy="1273360"/>
      </dsp:txXfrm>
    </dsp:sp>
    <dsp:sp modelId="{F727BDDF-71C0-4A14-A2A0-1A038F27A4D8}">
      <dsp:nvSpPr>
        <dsp:cNvPr id="0" name=""/>
        <dsp:cNvSpPr/>
      </dsp:nvSpPr>
      <dsp:spPr>
        <a:xfrm>
          <a:off x="5952630" y="2880319"/>
          <a:ext cx="2543685" cy="1273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Общекультурная направленность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Клуб «</a:t>
          </a:r>
          <a:r>
            <a:rPr lang="ru-RU" sz="1600" b="0" i="0" kern="1200" dirty="0" err="1" smtClean="0">
              <a:solidFill>
                <a:schemeClr val="tx1"/>
              </a:solidFill>
            </a:rPr>
            <a:t>Правовенок</a:t>
          </a:r>
          <a:r>
            <a:rPr lang="ru-RU" sz="1600" b="0" i="0" kern="1200" dirty="0" smtClean="0">
              <a:solidFill>
                <a:schemeClr val="tx1"/>
              </a:solidFill>
            </a:rPr>
            <a:t>»</a:t>
          </a:r>
        </a:p>
      </dsp:txBody>
      <dsp:txXfrm>
        <a:off x="5952630" y="2880319"/>
        <a:ext cx="2543685" cy="1273360"/>
      </dsp:txXfrm>
    </dsp:sp>
    <dsp:sp modelId="{8780E22D-2EDA-426B-94FE-6938853258E4}">
      <dsp:nvSpPr>
        <dsp:cNvPr id="0" name=""/>
        <dsp:cNvSpPr/>
      </dsp:nvSpPr>
      <dsp:spPr>
        <a:xfrm>
          <a:off x="4414729" y="1296140"/>
          <a:ext cx="4029208" cy="1273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Духовно-нравственная направленность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</a:rPr>
            <a:t>«Этика и этикет»</a:t>
          </a:r>
          <a:endParaRPr lang="ru-RU" sz="1600" i="0" kern="1200" dirty="0">
            <a:solidFill>
              <a:schemeClr val="tx1"/>
            </a:solidFill>
          </a:endParaRPr>
        </a:p>
      </dsp:txBody>
      <dsp:txXfrm>
        <a:off x="4414729" y="1296140"/>
        <a:ext cx="4029208" cy="1273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DC867-4002-46C2-9F59-58D3614C261B}">
      <dsp:nvSpPr>
        <dsp:cNvPr id="0" name=""/>
        <dsp:cNvSpPr/>
      </dsp:nvSpPr>
      <dsp:spPr>
        <a:xfrm rot="5400000">
          <a:off x="4070124" y="-2123572"/>
          <a:ext cx="2373246" cy="662094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функционирует служба психолого-педагогического и социального сопровождения обучающихся (разработано и реализуется </a:t>
          </a:r>
          <a:r>
            <a:rPr lang="ru-RU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131 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индивидуальный маршрут сопровождения детей с ОВЗ)</a:t>
          </a:r>
          <a:endParaRPr lang="ru-RU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работает психолого-педагогический консилиум    (проведено </a:t>
          </a:r>
          <a:r>
            <a:rPr lang="ru-RU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8 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заседаний </a:t>
          </a:r>
          <a:r>
            <a:rPr lang="ru-RU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ППк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– 2020-21 уч. год)</a:t>
          </a:r>
          <a:endParaRPr lang="ru-RU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организована консультационно-диагностическая служба для родителей (принято решение и оказана помощь по </a:t>
          </a:r>
          <a:r>
            <a:rPr lang="ru-RU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47 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обращениям родителей – 2020-21 уч. год)</a:t>
          </a:r>
          <a:endParaRPr lang="ru-RU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-5400000">
        <a:off x="1946273" y="116131"/>
        <a:ext cx="6505096" cy="2141542"/>
      </dsp:txXfrm>
    </dsp:sp>
    <dsp:sp modelId="{8ED9DD2C-FB05-4B72-A8BB-73AB907B4AF4}">
      <dsp:nvSpPr>
        <dsp:cNvPr id="0" name=""/>
        <dsp:cNvSpPr/>
      </dsp:nvSpPr>
      <dsp:spPr>
        <a:xfrm>
          <a:off x="250" y="454657"/>
          <a:ext cx="1946022" cy="14644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Психолого-педагогическое сопровождение</a:t>
          </a:r>
          <a:endParaRPr lang="ru-RU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71740" y="526147"/>
        <a:ext cx="1803042" cy="1321509"/>
      </dsp:txXfrm>
    </dsp:sp>
    <dsp:sp modelId="{6219885D-3ECA-46E9-954B-DE793E544484}">
      <dsp:nvSpPr>
        <dsp:cNvPr id="0" name=""/>
        <dsp:cNvSpPr/>
      </dsp:nvSpPr>
      <dsp:spPr>
        <a:xfrm rot="5400000">
          <a:off x="4547451" y="-138303"/>
          <a:ext cx="1407902" cy="663459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90%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укомплектованность кадрами в соответствии со штатным расписанием и действующим законодательством (8 </a:t>
          </a:r>
          <a:r>
            <a:rPr lang="ru-RU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шт.ед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. учителя-логопеда, 2,5 </a:t>
          </a:r>
          <a:r>
            <a:rPr lang="ru-RU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шт.ед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. учителя-дефектолога, 4,55 </a:t>
          </a:r>
          <a:r>
            <a:rPr lang="ru-RU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шт.ед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. педагога-психолога, 1,5 </a:t>
          </a:r>
          <a:r>
            <a:rPr lang="ru-RU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шт.ед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. соц. педагога, 0,5 </a:t>
          </a:r>
          <a:r>
            <a:rPr lang="ru-RU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шт.ед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. зам. директора по учебно-воспитательной работе для сопровождения инклюзивного образования)</a:t>
          </a:r>
          <a:endParaRPr lang="ru-RU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-5400000">
        <a:off x="1934104" y="2543772"/>
        <a:ext cx="6565869" cy="1270446"/>
      </dsp:txXfrm>
    </dsp:sp>
    <dsp:sp modelId="{C7096A0C-967F-4909-A8EC-CF016915747D}">
      <dsp:nvSpPr>
        <dsp:cNvPr id="0" name=""/>
        <dsp:cNvSpPr/>
      </dsp:nvSpPr>
      <dsp:spPr>
        <a:xfrm>
          <a:off x="250" y="2446749"/>
          <a:ext cx="1933853" cy="14644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Кадровое сопровождение</a:t>
          </a:r>
          <a:endParaRPr lang="ru-RU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71740" y="2518239"/>
        <a:ext cx="1790873" cy="1321509"/>
      </dsp:txXfrm>
    </dsp:sp>
    <dsp:sp modelId="{6357F863-6A41-479D-98F2-DA4674BC39DE}">
      <dsp:nvSpPr>
        <dsp:cNvPr id="0" name=""/>
        <dsp:cNvSpPr/>
      </dsp:nvSpPr>
      <dsp:spPr>
        <a:xfrm rot="5400000">
          <a:off x="4507206" y="1391508"/>
          <a:ext cx="1468485" cy="665439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доля педагогов, прошедших повышение квалификации и </a:t>
          </a:r>
          <a:r>
            <a:rPr lang="ru-RU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проф.переподготовку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по обучению детей с ОВЗ, составляет </a:t>
          </a:r>
          <a:r>
            <a:rPr lang="ru-RU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100%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от всех педагогических работников </a:t>
          </a:r>
          <a:endParaRPr lang="ru-RU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работает методическое объединение учителей, реализующих адаптированную основную образовательную программу (</a:t>
          </a:r>
          <a:r>
            <a:rPr lang="ru-RU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4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заседания МО – 2020-21 </a:t>
          </a:r>
          <a:r>
            <a:rPr lang="ru-RU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уч.год</a:t>
          </a:r>
          <a:r>
            <a:rPr lang="ru-RU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)</a:t>
          </a:r>
          <a:endParaRPr lang="ru-RU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-5400000">
        <a:off x="1914250" y="4056150"/>
        <a:ext cx="6582711" cy="1325113"/>
      </dsp:txXfrm>
    </dsp:sp>
    <dsp:sp modelId="{1173ACA3-FE52-4023-870D-E4FC0B85A061}">
      <dsp:nvSpPr>
        <dsp:cNvPr id="0" name=""/>
        <dsp:cNvSpPr/>
      </dsp:nvSpPr>
      <dsp:spPr>
        <a:xfrm>
          <a:off x="250" y="3986461"/>
          <a:ext cx="1914000" cy="14644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Научно-методическое сопровождение</a:t>
          </a:r>
          <a:endParaRPr lang="ru-RU" sz="1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71740" y="4057951"/>
        <a:ext cx="1771020" cy="1321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94FBC-BB4F-4583-AF98-170FC9EAD56D}">
      <dsp:nvSpPr>
        <dsp:cNvPr id="0" name=""/>
        <dsp:cNvSpPr/>
      </dsp:nvSpPr>
      <dsp:spPr>
        <a:xfrm>
          <a:off x="0" y="672788"/>
          <a:ext cx="8424936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30554-82AE-4C57-B79A-2C5F835E0AA2}">
      <dsp:nvSpPr>
        <dsp:cNvPr id="0" name=""/>
        <dsp:cNvSpPr/>
      </dsp:nvSpPr>
      <dsp:spPr>
        <a:xfrm>
          <a:off x="403146" y="14507"/>
          <a:ext cx="8021604" cy="10272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Доплата за работу в организациях, осуществляющих образовательную деятельность по АООП для обучающихся с ОВЗ, педагогам непосредственно занятым в классах для обучающихся с ОВЗ –                      20 % должностного оклада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>
        <a:off x="453294" y="64655"/>
        <a:ext cx="7921308" cy="926985"/>
      </dsp:txXfrm>
    </dsp:sp>
    <dsp:sp modelId="{DE066092-58D0-44A8-9644-D09B12AF92BD}">
      <dsp:nvSpPr>
        <dsp:cNvPr id="0" name=""/>
        <dsp:cNvSpPr/>
      </dsp:nvSpPr>
      <dsp:spPr>
        <a:xfrm>
          <a:off x="0" y="2033989"/>
          <a:ext cx="8424936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665EA-2763-49C6-8E4A-357965F6FA56}">
      <dsp:nvSpPr>
        <dsp:cNvPr id="0" name=""/>
        <dsp:cNvSpPr/>
      </dsp:nvSpPr>
      <dsp:spPr>
        <a:xfrm>
          <a:off x="401089" y="1437788"/>
          <a:ext cx="8021781" cy="96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Доплата за руководство психолого-педагогическим консилиумом, службой психолого-педагогического и социального сопровождения, консультативно-диагностической службой – 10 % должностного оклада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>
        <a:off x="448206" y="1484905"/>
        <a:ext cx="7927547" cy="870966"/>
      </dsp:txXfrm>
    </dsp:sp>
    <dsp:sp modelId="{2AF7A94D-FB1F-4858-9300-2BB03DB5C73E}">
      <dsp:nvSpPr>
        <dsp:cNvPr id="0" name=""/>
        <dsp:cNvSpPr/>
      </dsp:nvSpPr>
      <dsp:spPr>
        <a:xfrm>
          <a:off x="0" y="3167989"/>
          <a:ext cx="8424936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9E3AE-3C8D-45BE-A27B-6C3D0809830D}">
      <dsp:nvSpPr>
        <dsp:cNvPr id="0" name=""/>
        <dsp:cNvSpPr/>
      </dsp:nvSpPr>
      <dsp:spPr>
        <a:xfrm>
          <a:off x="418367" y="2798989"/>
          <a:ext cx="8002611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/>
              <a:ea typeface="+mn-ea"/>
              <a:cs typeface="+mn-cs"/>
            </a:rPr>
            <a:t>Доплата за выполнение функций классного руководителя инклюзивного класса – 25% должностного оклада</a:t>
          </a:r>
          <a:endParaRPr lang="ru-RU" sz="1800" b="1" kern="1200" dirty="0">
            <a:latin typeface="Calibri"/>
            <a:ea typeface="+mn-ea"/>
            <a:cs typeface="+mn-cs"/>
          </a:endParaRPr>
        </a:p>
      </dsp:txBody>
      <dsp:txXfrm>
        <a:off x="454393" y="2835015"/>
        <a:ext cx="7930559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649D2-A93F-4BE6-B99C-C0EE58EDB04C}">
      <dsp:nvSpPr>
        <dsp:cNvPr id="0" name=""/>
        <dsp:cNvSpPr/>
      </dsp:nvSpPr>
      <dsp:spPr>
        <a:xfrm>
          <a:off x="1234236" y="-164551"/>
          <a:ext cx="5452546" cy="139955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Включение в реализацию индивидуальных образовательных маршрутов детей </a:t>
          </a: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(участие в школьном </a:t>
          </a:r>
          <a:r>
            <a:rPr lang="ru-RU" sz="1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ПМПк</a:t>
          </a: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выбор направлений внеурочной деятельности, детско-родительские коррекционные занятия «в парах», индивидуальное консультирование специалистов, мастер-классы для родителей «Мама может»)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02556" y="-96231"/>
        <a:ext cx="5315906" cy="1262910"/>
      </dsp:txXfrm>
    </dsp:sp>
    <dsp:sp modelId="{D5D1C777-DBAC-4969-99C6-41E495CC0503}">
      <dsp:nvSpPr>
        <dsp:cNvPr id="0" name=""/>
        <dsp:cNvSpPr/>
      </dsp:nvSpPr>
      <dsp:spPr>
        <a:xfrm>
          <a:off x="1435952" y="796025"/>
          <a:ext cx="4174972" cy="4174972"/>
        </a:xfrm>
        <a:custGeom>
          <a:avLst/>
          <a:gdLst/>
          <a:ahLst/>
          <a:cxnLst/>
          <a:rect l="0" t="0" r="0" b="0"/>
          <a:pathLst>
            <a:path>
              <a:moveTo>
                <a:pt x="3369168" y="439794"/>
              </a:moveTo>
              <a:arcTo wR="2087486" hR="2087486" stAng="18472687" swAng="215936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8127E-0E22-4107-95DB-58A35CE53CB1}">
      <dsp:nvSpPr>
        <dsp:cNvPr id="0" name=""/>
        <dsp:cNvSpPr/>
      </dsp:nvSpPr>
      <dsp:spPr>
        <a:xfrm>
          <a:off x="4177656" y="1320409"/>
          <a:ext cx="3871884" cy="200183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Постоянное информирование родителей об образовательных услугах</a:t>
          </a: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специфике инклюзивного образования и имеющихся условиях образования (размещение информации на сайте, стендах, информирование на родительских собраниях)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75378" y="1418131"/>
        <a:ext cx="3676440" cy="1806395"/>
      </dsp:txXfrm>
    </dsp:sp>
    <dsp:sp modelId="{E629B917-ECF0-4E26-88BB-8CEB4AD2BF95}">
      <dsp:nvSpPr>
        <dsp:cNvPr id="0" name=""/>
        <dsp:cNvSpPr/>
      </dsp:nvSpPr>
      <dsp:spPr>
        <a:xfrm>
          <a:off x="4179613" y="3306721"/>
          <a:ext cx="4174972" cy="4174972"/>
        </a:xfrm>
        <a:custGeom>
          <a:avLst/>
          <a:gdLst/>
          <a:ahLst/>
          <a:cxnLst/>
          <a:rect l="0" t="0" r="0" b="0"/>
          <a:pathLst>
            <a:path>
              <a:moveTo>
                <a:pt x="1837890" y="14975"/>
              </a:moveTo>
              <a:arcTo wR="2087486" hR="2087486" stAng="15787971" swAng="74036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92E1D-4F63-4925-B0B5-9456EC9A6CC4}">
      <dsp:nvSpPr>
        <dsp:cNvPr id="0" name=""/>
        <dsp:cNvSpPr/>
      </dsp:nvSpPr>
      <dsp:spPr>
        <a:xfrm>
          <a:off x="4177651" y="3316676"/>
          <a:ext cx="3859797" cy="1499146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Включение родителей в развитие школьной толерантной среды</a:t>
          </a: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(участие родителей и детей в общешкольных мероприятиях, публичная демонстрация индивидуальных достижений детей с ОВЗ)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50833" y="3389858"/>
        <a:ext cx="3713433" cy="1352782"/>
      </dsp:txXfrm>
    </dsp:sp>
    <dsp:sp modelId="{F2E6FFC2-2C69-4DA2-8415-241F81B6ADA2}">
      <dsp:nvSpPr>
        <dsp:cNvPr id="0" name=""/>
        <dsp:cNvSpPr/>
      </dsp:nvSpPr>
      <dsp:spPr>
        <a:xfrm>
          <a:off x="2063305" y="956476"/>
          <a:ext cx="4174972" cy="4174972"/>
        </a:xfrm>
        <a:custGeom>
          <a:avLst/>
          <a:gdLst/>
          <a:ahLst/>
          <a:cxnLst/>
          <a:rect l="0" t="0" r="0" b="0"/>
          <a:pathLst>
            <a:path>
              <a:moveTo>
                <a:pt x="3172099" y="3871081"/>
              </a:moveTo>
              <a:arcTo wR="2087486" hR="2087486" stAng="3521761" swAng="3817800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A85FB-2E35-4850-8569-56B5CEEB7FEC}">
      <dsp:nvSpPr>
        <dsp:cNvPr id="0" name=""/>
        <dsp:cNvSpPr/>
      </dsp:nvSpPr>
      <dsp:spPr>
        <a:xfrm>
          <a:off x="146778" y="3323328"/>
          <a:ext cx="3975491" cy="1472526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Участие родителей в работе коллегиальных органов </a:t>
          </a: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(рассмотрение вопросов инклюзивного образования и толерантной среды на Совете школы, общешкольных родительских собраниях)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8661" y="3395211"/>
        <a:ext cx="3831725" cy="1328760"/>
      </dsp:txXfrm>
    </dsp:sp>
    <dsp:sp modelId="{4438732E-D1CE-4B75-B33F-BBEC59AC0B61}">
      <dsp:nvSpPr>
        <dsp:cNvPr id="0" name=""/>
        <dsp:cNvSpPr/>
      </dsp:nvSpPr>
      <dsp:spPr>
        <a:xfrm>
          <a:off x="-29248" y="3302722"/>
          <a:ext cx="4174972" cy="4174972"/>
        </a:xfrm>
        <a:custGeom>
          <a:avLst/>
          <a:gdLst/>
          <a:ahLst/>
          <a:cxnLst/>
          <a:rect l="0" t="0" r="0" b="0"/>
          <a:pathLst>
            <a:path>
              <a:moveTo>
                <a:pt x="1798690" y="20073"/>
              </a:moveTo>
              <a:arcTo wR="2087486" hR="2087486" stAng="15722871" swAng="618440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13FC9-0817-483D-9659-E5677C5BBE78}">
      <dsp:nvSpPr>
        <dsp:cNvPr id="0" name=""/>
        <dsp:cNvSpPr/>
      </dsp:nvSpPr>
      <dsp:spPr>
        <a:xfrm>
          <a:off x="156829" y="1379993"/>
          <a:ext cx="3787275" cy="1924653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Организация работы консультативно-диагностической службы для родителей</a:t>
          </a: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(возможность оперативного обращения по телефону, лично, письменным запросом, в том числе осуществление диагностики с согласия родителей)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50783" y="1473947"/>
        <a:ext cx="3599367" cy="1736745"/>
      </dsp:txXfrm>
    </dsp:sp>
    <dsp:sp modelId="{AED3CE83-86B1-40BF-9DE3-0171CD757F19}">
      <dsp:nvSpPr>
        <dsp:cNvPr id="0" name=""/>
        <dsp:cNvSpPr/>
      </dsp:nvSpPr>
      <dsp:spPr>
        <a:xfrm>
          <a:off x="2489569" y="734446"/>
          <a:ext cx="4174972" cy="4174972"/>
        </a:xfrm>
        <a:custGeom>
          <a:avLst/>
          <a:gdLst/>
          <a:ahLst/>
          <a:cxnLst/>
          <a:rect l="0" t="0" r="0" b="0"/>
          <a:pathLst>
            <a:path>
              <a:moveTo>
                <a:pt x="579504" y="644021"/>
              </a:moveTo>
              <a:arcTo wR="2087486" hR="2087486" stAng="13424865" swAng="340640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383D4-CD56-46F4-9D36-5420AD5F6700}">
      <dsp:nvSpPr>
        <dsp:cNvPr id="0" name=""/>
        <dsp:cNvSpPr/>
      </dsp:nvSpPr>
      <dsp:spPr>
        <a:xfrm>
          <a:off x="-9" y="0"/>
          <a:ext cx="8365628" cy="4296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Организационные, нормативные правовые</a:t>
          </a:r>
          <a:endParaRPr lang="ru-RU" sz="1600" b="1" i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-9" y="0"/>
        <a:ext cx="8365628" cy="429687"/>
      </dsp:txXfrm>
    </dsp:sp>
    <dsp:sp modelId="{819A34CF-D3A2-4234-8401-96363A4E03E1}">
      <dsp:nvSpPr>
        <dsp:cNvPr id="0" name=""/>
        <dsp:cNvSpPr/>
      </dsp:nvSpPr>
      <dsp:spPr>
        <a:xfrm>
          <a:off x="1770617" y="634660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7121A8-782F-4215-856B-0247A9540424}">
      <dsp:nvSpPr>
        <dsp:cNvPr id="0" name=""/>
        <dsp:cNvSpPr/>
      </dsp:nvSpPr>
      <dsp:spPr>
        <a:xfrm>
          <a:off x="2434961" y="634660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F32877-3D30-403C-81DF-4ED080A17F4F}">
      <dsp:nvSpPr>
        <dsp:cNvPr id="0" name=""/>
        <dsp:cNvSpPr/>
      </dsp:nvSpPr>
      <dsp:spPr>
        <a:xfrm>
          <a:off x="3099830" y="634660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520BB4-E0CB-406B-884A-A9C92471EFC4}">
      <dsp:nvSpPr>
        <dsp:cNvPr id="0" name=""/>
        <dsp:cNvSpPr/>
      </dsp:nvSpPr>
      <dsp:spPr>
        <a:xfrm>
          <a:off x="3764174" y="634660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6153EF-AF15-4A16-A6ED-0F9006435DA8}">
      <dsp:nvSpPr>
        <dsp:cNvPr id="0" name=""/>
        <dsp:cNvSpPr/>
      </dsp:nvSpPr>
      <dsp:spPr>
        <a:xfrm>
          <a:off x="4429043" y="634660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B578F8-DE90-4D0B-8DC5-B0237944D587}">
      <dsp:nvSpPr>
        <dsp:cNvPr id="0" name=""/>
        <dsp:cNvSpPr/>
      </dsp:nvSpPr>
      <dsp:spPr>
        <a:xfrm>
          <a:off x="5093387" y="634660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FAE12-1DDD-4F3A-80D3-A3D9A8C7F2D6}">
      <dsp:nvSpPr>
        <dsp:cNvPr id="0" name=""/>
        <dsp:cNvSpPr/>
      </dsp:nvSpPr>
      <dsp:spPr>
        <a:xfrm>
          <a:off x="5758256" y="634660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6CAAA3-CD55-41AA-895B-9FE6EC926B7F}">
      <dsp:nvSpPr>
        <dsp:cNvPr id="0" name=""/>
        <dsp:cNvSpPr/>
      </dsp:nvSpPr>
      <dsp:spPr>
        <a:xfrm>
          <a:off x="-9" y="412557"/>
          <a:ext cx="8329257" cy="1276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/>
              <a:ea typeface="+mn-ea"/>
              <a:cs typeface="+mn-cs"/>
            </a:rPr>
            <a:t>Создано нормативное правовое обеспечение образовательной  среды</a:t>
          </a:r>
          <a:endParaRPr lang="ru-RU" sz="1400" b="1" kern="1200" dirty="0"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/>
              <a:ea typeface="+mn-ea"/>
              <a:cs typeface="+mn-cs"/>
            </a:rPr>
            <a:t>Оптимизирована система психолого-педагогического сопровождения обучающихся</a:t>
          </a:r>
          <a:endParaRPr lang="ru-RU" sz="1400" b="1" kern="1200" dirty="0"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/>
              <a:ea typeface="+mn-ea"/>
              <a:cs typeface="+mn-cs"/>
            </a:rPr>
            <a:t>Обеспечена реализация модели педагогическими кадрами</a:t>
          </a:r>
          <a:endParaRPr lang="ru-RU" sz="1400" b="1" kern="1200" dirty="0"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Calibri"/>
              <a:ea typeface="+mn-ea"/>
              <a:cs typeface="+mn-cs"/>
            </a:rPr>
            <a:t>Осуществляется постоянный мониторинг детей с ОВЗ и инвалидов</a:t>
          </a:r>
          <a:endParaRPr lang="ru-RU" sz="1400" b="1" kern="1200" dirty="0">
            <a:latin typeface="Calibri"/>
            <a:ea typeface="+mn-ea"/>
            <a:cs typeface="+mn-cs"/>
          </a:endParaRPr>
        </a:p>
      </dsp:txBody>
      <dsp:txXfrm>
        <a:off x="-9" y="412557"/>
        <a:ext cx="8329257" cy="1276807"/>
      </dsp:txXfrm>
    </dsp:sp>
    <dsp:sp modelId="{821A8A2B-B25E-4415-98C3-5B881A140B03}">
      <dsp:nvSpPr>
        <dsp:cNvPr id="0" name=""/>
        <dsp:cNvSpPr/>
      </dsp:nvSpPr>
      <dsp:spPr>
        <a:xfrm>
          <a:off x="66304" y="1705531"/>
          <a:ext cx="4726557" cy="4296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Научно-методические</a:t>
          </a:r>
          <a:endParaRPr lang="ru-RU" sz="1600" b="1" i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66304" y="1705531"/>
        <a:ext cx="4726557" cy="429687"/>
      </dsp:txXfrm>
    </dsp:sp>
    <dsp:sp modelId="{FFBB782B-F85B-48D2-BEF8-B9A06A1FE501}">
      <dsp:nvSpPr>
        <dsp:cNvPr id="0" name=""/>
        <dsp:cNvSpPr/>
      </dsp:nvSpPr>
      <dsp:spPr>
        <a:xfrm>
          <a:off x="1770617" y="254318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4F9E4-C28E-4BCC-BB8C-6A82BA6DFCAA}">
      <dsp:nvSpPr>
        <dsp:cNvPr id="0" name=""/>
        <dsp:cNvSpPr/>
      </dsp:nvSpPr>
      <dsp:spPr>
        <a:xfrm>
          <a:off x="2434961" y="254318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EE69B8-F9FD-48E6-B9CE-3278308D23DB}">
      <dsp:nvSpPr>
        <dsp:cNvPr id="0" name=""/>
        <dsp:cNvSpPr/>
      </dsp:nvSpPr>
      <dsp:spPr>
        <a:xfrm>
          <a:off x="3099830" y="254318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29A811-91D7-43C3-9356-D0D7435DE4AA}">
      <dsp:nvSpPr>
        <dsp:cNvPr id="0" name=""/>
        <dsp:cNvSpPr/>
      </dsp:nvSpPr>
      <dsp:spPr>
        <a:xfrm>
          <a:off x="3764174" y="254318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21751-F29F-4500-A29C-29D21435A48B}">
      <dsp:nvSpPr>
        <dsp:cNvPr id="0" name=""/>
        <dsp:cNvSpPr/>
      </dsp:nvSpPr>
      <dsp:spPr>
        <a:xfrm>
          <a:off x="4429043" y="254318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AE10F-9824-495E-8D72-CF4CCCDEDB95}">
      <dsp:nvSpPr>
        <dsp:cNvPr id="0" name=""/>
        <dsp:cNvSpPr/>
      </dsp:nvSpPr>
      <dsp:spPr>
        <a:xfrm>
          <a:off x="5093387" y="254318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9907A4-DE98-4A29-AD6C-2AFA97D88008}">
      <dsp:nvSpPr>
        <dsp:cNvPr id="0" name=""/>
        <dsp:cNvSpPr/>
      </dsp:nvSpPr>
      <dsp:spPr>
        <a:xfrm>
          <a:off x="5758256" y="254318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393757-461C-4FAA-ABAE-9AB34DFF0A6E}">
      <dsp:nvSpPr>
        <dsp:cNvPr id="0" name=""/>
        <dsp:cNvSpPr/>
      </dsp:nvSpPr>
      <dsp:spPr>
        <a:xfrm>
          <a:off x="47334" y="2111073"/>
          <a:ext cx="8329257" cy="1540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/>
              <a:ea typeface="+mn-ea"/>
              <a:cs typeface="+mn-cs"/>
            </a:rPr>
            <a:t>Проработано содержание и формы реализации модели инклюзивного образования</a:t>
          </a:r>
          <a:endParaRPr lang="ru-RU" sz="1400" b="1" kern="1200" dirty="0"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/>
              <a:ea typeface="+mn-ea"/>
              <a:cs typeface="+mn-cs"/>
            </a:rPr>
            <a:t>Разработан пакет документов, обеспечивающий индивидуальную траекторию обучения  детей с ОВЗ</a:t>
          </a:r>
          <a:endParaRPr lang="ru-RU" sz="1400" b="1" kern="1200" dirty="0"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Calibri"/>
              <a:ea typeface="+mn-ea"/>
              <a:cs typeface="+mn-cs"/>
            </a:rPr>
            <a:t>Обеспечено сопровождение модели научно-педагогическими кадрами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Calibri"/>
              <a:ea typeface="+mn-ea"/>
              <a:cs typeface="+mn-cs"/>
            </a:rPr>
            <a:t>Обеспечено качество реализации адаптированных программ (отсутствуют замечания по результатам проверки контрольно-надзорных органов в сфере образования) </a:t>
          </a:r>
          <a:endParaRPr lang="ru-RU" sz="1400" b="1" kern="1200" dirty="0">
            <a:latin typeface="Calibri"/>
            <a:ea typeface="+mn-ea"/>
            <a:cs typeface="+mn-cs"/>
          </a:endParaRPr>
        </a:p>
      </dsp:txBody>
      <dsp:txXfrm>
        <a:off x="47334" y="2111073"/>
        <a:ext cx="8329257" cy="1540808"/>
      </dsp:txXfrm>
    </dsp:sp>
    <dsp:sp modelId="{C3041F28-3A6D-4393-839E-C4E6C5566529}">
      <dsp:nvSpPr>
        <dsp:cNvPr id="0" name=""/>
        <dsp:cNvSpPr/>
      </dsp:nvSpPr>
      <dsp:spPr>
        <a:xfrm>
          <a:off x="73819" y="3588044"/>
          <a:ext cx="4726557" cy="4296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Образовательные</a:t>
          </a:r>
          <a:endParaRPr lang="ru-RU" sz="1600" b="1" i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73819" y="3588044"/>
        <a:ext cx="4726557" cy="429687"/>
      </dsp:txXfrm>
    </dsp:sp>
    <dsp:sp modelId="{6849E6F1-2BA1-49A6-9667-E34BFCBF5A36}">
      <dsp:nvSpPr>
        <dsp:cNvPr id="0" name=""/>
        <dsp:cNvSpPr/>
      </dsp:nvSpPr>
      <dsp:spPr>
        <a:xfrm>
          <a:off x="1794294" y="447804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959E44-1297-4930-A24A-658851F9559D}">
      <dsp:nvSpPr>
        <dsp:cNvPr id="0" name=""/>
        <dsp:cNvSpPr/>
      </dsp:nvSpPr>
      <dsp:spPr>
        <a:xfrm>
          <a:off x="2458638" y="447804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CC536F-C768-4DAA-BE82-D2F98480101B}">
      <dsp:nvSpPr>
        <dsp:cNvPr id="0" name=""/>
        <dsp:cNvSpPr/>
      </dsp:nvSpPr>
      <dsp:spPr>
        <a:xfrm>
          <a:off x="3123507" y="447804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9CCE6-B0AD-4EE2-9E69-A8A9EEE34EEE}">
      <dsp:nvSpPr>
        <dsp:cNvPr id="0" name=""/>
        <dsp:cNvSpPr/>
      </dsp:nvSpPr>
      <dsp:spPr>
        <a:xfrm>
          <a:off x="3787851" y="447804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BFA65D-9767-4DD7-8D31-B91645105DCB}">
      <dsp:nvSpPr>
        <dsp:cNvPr id="0" name=""/>
        <dsp:cNvSpPr/>
      </dsp:nvSpPr>
      <dsp:spPr>
        <a:xfrm>
          <a:off x="4452720" y="447804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52403-514A-469A-BB6B-7F2A9B0D726D}">
      <dsp:nvSpPr>
        <dsp:cNvPr id="0" name=""/>
        <dsp:cNvSpPr/>
      </dsp:nvSpPr>
      <dsp:spPr>
        <a:xfrm>
          <a:off x="5117064" y="447804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AA1C9-BBE6-4A3A-A4D4-1287F3677C4D}">
      <dsp:nvSpPr>
        <dsp:cNvPr id="0" name=""/>
        <dsp:cNvSpPr/>
      </dsp:nvSpPr>
      <dsp:spPr>
        <a:xfrm>
          <a:off x="5781933" y="4478042"/>
          <a:ext cx="1106014" cy="8752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941F45-60DB-469E-9444-7A754D585621}">
      <dsp:nvSpPr>
        <dsp:cNvPr id="0" name=""/>
        <dsp:cNvSpPr/>
      </dsp:nvSpPr>
      <dsp:spPr>
        <a:xfrm>
          <a:off x="-9" y="4031134"/>
          <a:ext cx="8376610" cy="1329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Calibri"/>
              <a:ea typeface="+mn-ea"/>
              <a:cs typeface="+mn-cs"/>
            </a:rPr>
            <a:t>Создана образовательная толерантная среда: все дети микрорайона школы с ТНР, ЗПР, НОДА включены в образовательное пространство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Calibri"/>
              <a:ea typeface="+mn-ea"/>
              <a:cs typeface="+mn-cs"/>
            </a:rPr>
            <a:t>Обеспечено консультативно-просветительское сопровождение родителей (законных представителей)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/>
              <a:ea typeface="+mn-ea"/>
              <a:cs typeface="+mn-cs"/>
            </a:rPr>
            <a:t>Разработаны АООП для детей с ОВЗ (ТНР, ЗПР, НОДА), обеспечено их психолого-педагогическое и социальное сопровождение</a:t>
          </a:r>
          <a:endParaRPr lang="ru-RU" sz="1400" b="1" kern="1200" dirty="0"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-9" y="4031134"/>
        <a:ext cx="8376610" cy="13294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AEB68-6A42-4E73-A8B9-9BA7DDC83210}">
      <dsp:nvSpPr>
        <dsp:cNvPr id="0" name=""/>
        <dsp:cNvSpPr/>
      </dsp:nvSpPr>
      <dsp:spPr>
        <a:xfrm>
          <a:off x="-59168" y="100171"/>
          <a:ext cx="8281807" cy="2543628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7663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1.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Расширение вариативности адаптированных основных общеобразовательных программ, разработка и внедрение программ, направленных </a:t>
          </a:r>
          <a:r>
            <a:rPr lang="ru-RU" sz="1600" b="1" kern="1200" dirty="0" err="1" smtClean="0">
              <a:solidFill>
                <a:srgbClr val="C00000"/>
              </a:solidFill>
              <a:latin typeface="Calibri"/>
              <a:ea typeface="+mn-ea"/>
              <a:cs typeface="+mn-cs"/>
            </a:rPr>
            <a:t>наа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 преемственность общего и профессионального образования детей с ОВЗ</a:t>
          </a:r>
          <a:endParaRPr lang="ru-RU" sz="16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-59168" y="736078"/>
        <a:ext cx="7645900" cy="1271814"/>
      </dsp:txXfrm>
    </dsp:sp>
    <dsp:sp modelId="{4D55C167-D6BF-4116-99E1-CA5020720208}">
      <dsp:nvSpPr>
        <dsp:cNvPr id="0" name=""/>
        <dsp:cNvSpPr/>
      </dsp:nvSpPr>
      <dsp:spPr>
        <a:xfrm>
          <a:off x="-20767" y="1949212"/>
          <a:ext cx="2288817" cy="3811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1.1. Разработка                      и реализация наравне с ООП не менее 4 групп АООП (в том числе дошкольного образования).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1.2. Корректировка в АООП  (ЗПР) рабочей программы воспитания, направленной на преемственность общего и проф. образования.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1.3. Изменение в рабочих программах форм промежуточной аттестации и оценочных средств, необходимых для подготовки обучающихся с ОВЗ к сдаче ГИА.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-20767" y="1949212"/>
        <a:ext cx="2288817" cy="3811427"/>
      </dsp:txXfrm>
    </dsp:sp>
    <dsp:sp modelId="{A694FF4F-F9DA-458E-888F-FC33B19C6637}">
      <dsp:nvSpPr>
        <dsp:cNvPr id="0" name=""/>
        <dsp:cNvSpPr/>
      </dsp:nvSpPr>
      <dsp:spPr>
        <a:xfrm>
          <a:off x="2369954" y="1152126"/>
          <a:ext cx="6229035" cy="2716201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7663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2.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Совершенствование информационно-коммуникационного обеспечения инклюзивного образования в школе, выстраивание эффективного социального партнерства с организациями, осуществляющими помощь детям с ОВЗ</a:t>
          </a:r>
          <a:endParaRPr lang="ru-RU" sz="16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2369954" y="1831176"/>
        <a:ext cx="5549985" cy="1358101"/>
      </dsp:txXfrm>
    </dsp:sp>
    <dsp:sp modelId="{D50B39A5-4C72-4064-83EE-2D9F65F80211}">
      <dsp:nvSpPr>
        <dsp:cNvPr id="0" name=""/>
        <dsp:cNvSpPr/>
      </dsp:nvSpPr>
      <dsp:spPr>
        <a:xfrm>
          <a:off x="2376275" y="3077565"/>
          <a:ext cx="2436594" cy="2683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2.1.   Включение школы 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 единое информационно -коммуникационное пространство      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с организациями, осуществляющими помощь детям с ОВЗ.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2.2. Заключение соглашений с проф. образ. организациями в рамках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допрофессион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. подготовки обучающихся с ЗПР, ТНР, НОДА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376275" y="3077565"/>
        <a:ext cx="2436594" cy="2683074"/>
      </dsp:txXfrm>
    </dsp:sp>
    <dsp:sp modelId="{FBE18919-2C9C-42C8-A458-27D54A0CDE10}">
      <dsp:nvSpPr>
        <dsp:cNvPr id="0" name=""/>
        <dsp:cNvSpPr/>
      </dsp:nvSpPr>
      <dsp:spPr>
        <a:xfrm>
          <a:off x="4771744" y="2602034"/>
          <a:ext cx="3886413" cy="1621219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7663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3.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Формирование толерантной культуры у обучающихся без ограничений жизнедеятельности </a:t>
          </a:r>
          <a:endParaRPr lang="ru-RU" sz="16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4771744" y="3007339"/>
        <a:ext cx="3481108" cy="810609"/>
      </dsp:txXfrm>
    </dsp:sp>
    <dsp:sp modelId="{3E0D41F3-A0CF-4A8F-8543-9A22B21554BA}">
      <dsp:nvSpPr>
        <dsp:cNvPr id="0" name=""/>
        <dsp:cNvSpPr/>
      </dsp:nvSpPr>
      <dsp:spPr>
        <a:xfrm>
          <a:off x="4896540" y="3719087"/>
          <a:ext cx="3184875" cy="20415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3.1. Включение в план работы школы Уроков толерантности, направленных на формирование уважения к людям, имеющим ограничения жизнедеятельности.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3.2.  Обеспечение методического  сопровождения работы классных руководителей по формированию толерантной культуры детей и родителей.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896540" y="3719087"/>
        <a:ext cx="3184875" cy="2041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82077-A402-4977-9DD3-B00AF13E597C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5BE0-402B-4D9E-9AE4-C8684D1AD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0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6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2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2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7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8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0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42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0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58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62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51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2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FC67-0C91-47A1-BF54-237D6D6DF9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51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99BB-9258-4F1C-A326-237FE90058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3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8176-3159-4257-96C4-8D70B35957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71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220-08DA-4CA2-BD0A-ED7481068D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1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56EA-A113-4E88-99D4-F48AB05379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49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B89-DE2E-4955-8F54-ACB0DD765B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82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675A-B204-407F-A8C0-36CB6132D9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9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168F-6888-4320-A475-750BAEBFFF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08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F911-29F3-4983-B300-D6A2968601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20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FA89-AB02-43A9-861C-094E2A6AAB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43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ABE5-A02B-4782-A310-43E6D27D64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2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0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4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3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2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F131-ED16-42C5-BADC-065065352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0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349D6-474B-4FA1-B1E0-FAEB74E09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F002-8331-40AB-85CD-46BE6FF565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school22@vologda-city.ru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chart" Target="../charts/chart5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-36511" y="0"/>
            <a:ext cx="223224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88277"/>
            <a:ext cx="6876255" cy="11886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Муниципальное бюджетное </a:t>
            </a:r>
          </a:p>
          <a:p>
            <a:pPr lvl="0"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общеобразовательное </a:t>
            </a:r>
            <a:r>
              <a:rPr lang="ru-RU" sz="1600" b="1" dirty="0">
                <a:solidFill>
                  <a:schemeClr val="tx1"/>
                </a:solidFill>
              </a:rPr>
              <a:t>учреждение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«Средняя </a:t>
            </a:r>
            <a:r>
              <a:rPr lang="ru-RU" sz="1600" b="1" dirty="0" smtClean="0">
                <a:solidFill>
                  <a:schemeClr val="tx1"/>
                </a:solidFill>
              </a:rPr>
              <a:t>общеобразовательная школа </a:t>
            </a:r>
            <a:r>
              <a:rPr lang="ru-RU" sz="1600" b="1" dirty="0">
                <a:solidFill>
                  <a:schemeClr val="tx1"/>
                </a:solidFill>
              </a:rPr>
              <a:t>№ 22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имени Ф.Я</a:t>
            </a:r>
            <a:r>
              <a:rPr lang="ru-RU" sz="1600" b="1" dirty="0">
                <a:solidFill>
                  <a:schemeClr val="tx1"/>
                </a:solidFill>
              </a:rPr>
              <a:t>. Федулова</a:t>
            </a:r>
            <a:r>
              <a:rPr lang="ru-RU" sz="1600" b="1" dirty="0" smtClean="0">
                <a:solidFill>
                  <a:schemeClr val="tx1"/>
                </a:solidFill>
              </a:rPr>
              <a:t>» города Вологды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7763" y="1340768"/>
            <a:ext cx="6696236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131839" y="2420888"/>
            <a:ext cx="5652119" cy="16702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latin typeface="Calibri"/>
                <a:ea typeface="Calibri"/>
                <a:cs typeface="Times New Roman"/>
              </a:rPr>
              <a:t>Организация образовательного процесса для обучающихся с ЗПР (из опыта работы)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i="1" dirty="0" smtClean="0">
              <a:latin typeface="Calibri"/>
              <a:ea typeface="Calibri"/>
              <a:cs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i="1" dirty="0" err="1" smtClean="0">
                <a:latin typeface="Calibri"/>
                <a:ea typeface="Calibri"/>
                <a:cs typeface="Times New Roman"/>
              </a:rPr>
              <a:t>Городишенина</a:t>
            </a: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 Ольга Игоревна,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заместитель директора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по учебно-воспитательной работе,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учитель английского языка</a:t>
            </a:r>
          </a:p>
        </p:txBody>
      </p:sp>
      <p:pic>
        <p:nvPicPr>
          <p:cNvPr id="12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270831"/>
            <a:ext cx="740898" cy="8235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1592796"/>
            <a:ext cx="180019" cy="4824536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5" y="4365104"/>
            <a:ext cx="1664560" cy="22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1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2008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-11113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Психолого-педагогическое, кадровое и научно-методическое сопровождение процесса инклюзивного образования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8" y="84997"/>
            <a:ext cx="1149499" cy="107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7258" y="1050633"/>
            <a:ext cx="801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Обеспечена готовность педагогических кадров к реализации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модели инклюзивного образования, сформированы профессиональные компетенции педагогов для работы с детьми с ОВЗ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6582142"/>
              </p:ext>
            </p:extLst>
          </p:nvPr>
        </p:nvGraphicFramePr>
        <p:xfrm>
          <a:off x="307975" y="2384897"/>
          <a:ext cx="46629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9718989"/>
              </p:ext>
            </p:extLst>
          </p:nvPr>
        </p:nvGraphicFramePr>
        <p:xfrm>
          <a:off x="4772540" y="2690075"/>
          <a:ext cx="4215226" cy="172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1500" y="1766036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роста числа специалистов службы психолого-педагогического и социального сопровождения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(в соответствии с требованиями  ФГОС)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1" y="4348734"/>
            <a:ext cx="4139951" cy="24622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2018-21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гг.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педагогов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прошли профессиональную переподготовку по программам «Дефектология (олигофренопедагогика)» (педагоги-психологи, учителя-логопеды), «Педагогика инклюзивного образования» (директор школы), «Психолого-педагогическое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сопровождение образовательного процесса» (учитель нач. классов, заместитель директора), «Организация деятельности психолога и социального педагога  в образовательной организации» (соц. педагоги)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1600" y="1881254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 роста числа педагогов, прошедших курсы повышения квалификации по обучению детей с ОВЗ в рамках ФГОС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2008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-11113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Психолого-педагогическое, кадровое и научно-методическое сопровождение процесса инклюзивного образования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7" y="84997"/>
            <a:ext cx="1109472" cy="10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432067072"/>
              </p:ext>
            </p:extLst>
          </p:nvPr>
        </p:nvGraphicFramePr>
        <p:xfrm>
          <a:off x="395536" y="1144127"/>
          <a:ext cx="8568952" cy="545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960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2008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-11113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Психолого-педагогическое, кадровое и научно-методическое сопровождение процесса инклюзивного образования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7" y="84997"/>
            <a:ext cx="1109472" cy="10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91600431"/>
              </p:ext>
            </p:extLst>
          </p:nvPr>
        </p:nvGraphicFramePr>
        <p:xfrm>
          <a:off x="395536" y="2564907"/>
          <a:ext cx="8424936" cy="381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19573" y="1163137"/>
            <a:ext cx="8016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Повысилась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мотивация специалистов к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эффективной и результативной                            работе с детьми с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ОВЗ путем выплат компенсационного характера педагогическим работникам, осуществляющим реализацию модели инклюзивного образования.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Доплаты регламентированы Коллективным договором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МБОУ «СОШ № 22» на 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2021 – 2024 годы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2008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116632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Партнёрство семьи и школы в обучении детей с особыми образовательными потребностями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7" y="84997"/>
            <a:ext cx="1109472" cy="10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02382409"/>
              </p:ext>
            </p:extLst>
          </p:nvPr>
        </p:nvGraphicFramePr>
        <p:xfrm>
          <a:off x="611560" y="1412776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067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2008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116632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Партнёрство семьи и школы в обучении детей с особыми образовательными потребностями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7" y="84997"/>
            <a:ext cx="1109472" cy="10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729" y="5589363"/>
            <a:ext cx="8664995" cy="880241"/>
          </a:xfrm>
          <a:prstGeom prst="rect">
            <a:avLst/>
          </a:prstGeom>
          <a:noFill/>
          <a:ln cmpd="sng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Школа - базовая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площадка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для оказания услуг психолого-педагогической, методической и консультативной помощи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(Федеральный проект «Современная школа» национального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проекта «Образование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»)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67277467"/>
              </p:ext>
            </p:extLst>
          </p:nvPr>
        </p:nvGraphicFramePr>
        <p:xfrm>
          <a:off x="239502" y="1644368"/>
          <a:ext cx="8784976" cy="395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03648" y="997286"/>
            <a:ext cx="734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Созданы условия для своевременной и оперативной помощи родителям в решении вопросов обучения и воспитания детей с 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1293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2008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116632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Промежуточные результаты реализации модели инклюзивного образования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7" y="84997"/>
            <a:ext cx="1109472" cy="10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22043391"/>
              </p:ext>
            </p:extLst>
          </p:nvPr>
        </p:nvGraphicFramePr>
        <p:xfrm>
          <a:off x="467544" y="1156726"/>
          <a:ext cx="8376592" cy="558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83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2008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73772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0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Векторы развития инклюзивной школы № 22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7" y="84997"/>
            <a:ext cx="1109472" cy="10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76256201"/>
              </p:ext>
            </p:extLst>
          </p:nvPr>
        </p:nvGraphicFramePr>
        <p:xfrm>
          <a:off x="432892" y="980728"/>
          <a:ext cx="859899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99850" y="11977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задачи и направления деятельности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102938"/>
            <a:ext cx="2083691" cy="6530517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2428250" y="3840063"/>
            <a:ext cx="6536238" cy="20227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Муниципальное 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бюджетное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</a:rPr>
              <a:t>общеобразовательное </a:t>
            </a:r>
            <a:r>
              <a:rPr lang="ru-RU" sz="2000" b="1" dirty="0">
                <a:solidFill>
                  <a:sysClr val="windowText" lastClr="000000"/>
                </a:solidFill>
              </a:rPr>
              <a:t>учреждение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«Средняя общеобразовательная школа № 22 </a:t>
            </a:r>
            <a:endParaRPr lang="ru-RU" sz="2000" b="1" dirty="0" smtClean="0">
              <a:solidFill>
                <a:sysClr val="windowText" lastClr="000000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</a:rPr>
              <a:t>имени </a:t>
            </a:r>
            <a:r>
              <a:rPr lang="ru-RU" sz="2000" b="1" dirty="0">
                <a:solidFill>
                  <a:sysClr val="windowText" lastClr="000000"/>
                </a:solidFill>
              </a:rPr>
              <a:t>Ф.Я. Федулова»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Официальный сайт: </a:t>
            </a:r>
            <a:r>
              <a:rPr lang="en-US" sz="2000" b="1" dirty="0">
                <a:solidFill>
                  <a:sysClr val="windowText" lastClr="000000"/>
                </a:solidFill>
              </a:rPr>
              <a:t>https</a:t>
            </a:r>
            <a:r>
              <a:rPr lang="ru-RU" sz="2000" b="1" dirty="0">
                <a:solidFill>
                  <a:sysClr val="windowText" lastClr="000000"/>
                </a:solidFill>
              </a:rPr>
              <a:t>:</a:t>
            </a:r>
            <a:r>
              <a:rPr lang="en-US" sz="2000" b="1" dirty="0">
                <a:solidFill>
                  <a:sysClr val="windowText" lastClr="000000"/>
                </a:solidFill>
              </a:rPr>
              <a:t>//s10021</a:t>
            </a:r>
            <a:r>
              <a:rPr lang="ru-RU" sz="2000" b="1" dirty="0">
                <a:solidFill>
                  <a:sysClr val="windowText" lastClr="000000"/>
                </a:solidFill>
              </a:rPr>
              <a:t>.</a:t>
            </a:r>
            <a:r>
              <a:rPr lang="en-US" sz="2000" b="1" dirty="0">
                <a:solidFill>
                  <a:sysClr val="windowText" lastClr="000000"/>
                </a:solidFill>
              </a:rPr>
              <a:t>edu35</a:t>
            </a:r>
            <a:r>
              <a:rPr lang="ru-RU" sz="2000" b="1" dirty="0">
                <a:solidFill>
                  <a:sysClr val="windowText" lastClr="000000"/>
                </a:solidFill>
              </a:rPr>
              <a:t>.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ru</a:t>
            </a:r>
            <a:r>
              <a:rPr lang="en-US" sz="2000" b="1" dirty="0">
                <a:solidFill>
                  <a:sysClr val="windowText" lastClr="000000"/>
                </a:solidFill>
              </a:rPr>
              <a:t>/</a:t>
            </a:r>
            <a:endParaRPr lang="ru-RU" sz="2000" b="1" dirty="0">
              <a:solidFill>
                <a:sysClr val="windowText" lastClr="0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1647" y="1444044"/>
            <a:ext cx="224087" cy="479203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5674" y="260648"/>
            <a:ext cx="61487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800" b="1" dirty="0">
                <a:ea typeface="Calibri"/>
                <a:cs typeface="Times New Roman"/>
              </a:rPr>
              <a:t>Инклюзия в школе: опыт создания образовательной среды для детей с ограниченными возможностями здоровья </a:t>
            </a:r>
          </a:p>
        </p:txBody>
      </p:sp>
      <p:pic>
        <p:nvPicPr>
          <p:cNvPr id="8" name="Picture 2" descr="C:\Users\IRU\Desktop\ФОТО ДЛЯ Юлии Витальевны\IMG-6aa65bd736c640225735d7a6a9cc1f7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74" y="2204864"/>
            <a:ext cx="2830760" cy="208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RU\Desktop\ФОТО ДЛЯ Юлии Витальевны\IMG-02f88c4afb1fe24984143b9c80f2691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3072044" cy="208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39752" y="6130912"/>
            <a:ext cx="6581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algn="ctr">
              <a:spcBef>
                <a:spcPts val="300"/>
              </a:spcBef>
              <a:buClr>
                <a:srgbClr val="B32C16"/>
              </a:buClr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-mail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school22@vologda-city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Телефон: (88172) 53 69 10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3161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26613" y="228790"/>
            <a:ext cx="5789803" cy="53591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6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6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139355" y="8912"/>
            <a:ext cx="7632848" cy="11246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lvl="0" algn="ctr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+mj-lt"/>
              <a:ea typeface="Calibri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 panose="02020603050405020304" pitchFamily="18" charset="0"/>
              </a:rPr>
              <a:t>Организация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 panose="02020603050405020304" pitchFamily="18" charset="0"/>
              </a:rPr>
              <a:t>образовательного процесса для обучающихся с ЗПР (из опыта работы)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0893" y="1268760"/>
            <a:ext cx="80835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marR="3810" indent="439420"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Нормативные правовые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акты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1600" b="1" dirty="0">
              <a:ea typeface="Calibri"/>
              <a:cs typeface="Times New Roman"/>
            </a:endParaRPr>
          </a:p>
          <a:p>
            <a:pPr marL="292735" marR="3810" indent="-2857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Федеральный закон от 29 декабря 2012 года № 273-ФЗ «Об образовании в Российской Федерации» (с последующими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изменениями);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92735" marR="3810" indent="-2857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 августа 2020 года № 442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образования»;</a:t>
            </a:r>
          </a:p>
          <a:p>
            <a:pPr marL="294640" marR="3810" indent="-2857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приказ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Минобрнауки России от 06 октября 2009 года № 373 «Об утверждении и введении в действие федерального государственного образовательного стандарта начального общего образования» (с последующими изменениями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92735" marR="3810" indent="-2857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приказ </a:t>
            </a:r>
            <a:r>
              <a:rPr lang="ru-RU" sz="1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Минобрнауки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России от 19 декабря 2014 года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 (с последующими изменениями);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92735" marR="3810" indent="-2857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28 сентября 2020 года № 28 «Об утверждении СанПиН 2.4. 3648-20 «Санитарно-эпидемиологические требования к организациям воспитания и обучения, отдыха и оздоровления детей и молодежи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8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94656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3668" y="60743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1619672" y="129523"/>
            <a:ext cx="6984776" cy="6507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Школа 22 –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кола микрорайона – школа для всех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8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4" y="63035"/>
            <a:ext cx="740898" cy="82354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29573" y="1056981"/>
            <a:ext cx="7269645" cy="12721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</a:rPr>
              <a:t>1227 учеников </a:t>
            </a:r>
            <a:r>
              <a:rPr lang="ru-RU" sz="1600" b="1" dirty="0" smtClean="0">
                <a:solidFill>
                  <a:prstClr val="black"/>
                </a:solidFill>
              </a:rPr>
              <a:t>(47 классов-комплектов</a:t>
            </a:r>
            <a:r>
              <a:rPr lang="ru-RU" sz="1600" b="1" dirty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9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классов для обучающихся по АООП </a:t>
            </a:r>
            <a:r>
              <a:rPr lang="ru-RU" sz="1600" b="1" dirty="0" smtClean="0">
                <a:solidFill>
                  <a:prstClr val="black"/>
                </a:solidFill>
              </a:rPr>
              <a:t>- </a:t>
            </a:r>
            <a:r>
              <a:rPr lang="ru-RU" sz="1600" b="1" dirty="0" smtClean="0">
                <a:solidFill>
                  <a:srgbClr val="1F497D"/>
                </a:solidFill>
              </a:rPr>
              <a:t>150 обучающихся </a:t>
            </a:r>
            <a:r>
              <a:rPr lang="ru-RU" sz="1600" b="1" dirty="0">
                <a:solidFill>
                  <a:srgbClr val="1F497D"/>
                </a:solidFill>
              </a:rPr>
              <a:t>с ОВЗ </a:t>
            </a:r>
            <a:endParaRPr lang="ru-RU" sz="1600" b="1" dirty="0" smtClean="0">
              <a:solidFill>
                <a:srgbClr val="1F497D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(</a:t>
            </a:r>
            <a:r>
              <a:rPr lang="ru-RU" sz="1600" b="1" dirty="0">
                <a:solidFill>
                  <a:prstClr val="black"/>
                </a:solidFill>
              </a:rPr>
              <a:t>ТНР, </a:t>
            </a:r>
            <a:r>
              <a:rPr lang="ru-RU" sz="1600" b="1" dirty="0" smtClean="0">
                <a:solidFill>
                  <a:prstClr val="black"/>
                </a:solidFill>
              </a:rPr>
              <a:t>ЗПР, НОДА)</a:t>
            </a:r>
            <a:endParaRPr lang="ru-RU" sz="1600" b="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4 профильных кадетских класса (под патронатом ГУ МЧС </a:t>
            </a:r>
            <a:r>
              <a:rPr lang="ru-RU" sz="1600" b="1" dirty="0" smtClean="0">
                <a:solidFill>
                  <a:prstClr val="black"/>
                </a:solidFill>
              </a:rPr>
              <a:t>России) – </a:t>
            </a:r>
            <a:r>
              <a:rPr lang="ru-RU" sz="1600" b="1" dirty="0" smtClean="0">
                <a:solidFill>
                  <a:srgbClr val="1F497D"/>
                </a:solidFill>
              </a:rPr>
              <a:t>104 кадета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3992" y="3415744"/>
            <a:ext cx="3633953" cy="14688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1F497D"/>
              </a:solidFill>
            </a:endParaRPr>
          </a:p>
          <a:p>
            <a:pPr algn="ctr"/>
            <a:endParaRPr lang="en-US" sz="1200" b="1" dirty="0" smtClean="0">
              <a:solidFill>
                <a:srgbClr val="1F497D"/>
              </a:solidFill>
            </a:endParaRPr>
          </a:p>
          <a:p>
            <a:pPr algn="ctr"/>
            <a:endParaRPr lang="ru-RU" sz="1400" b="1" dirty="0" smtClean="0">
              <a:solidFill>
                <a:srgbClr val="1F497D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1F497D"/>
                </a:solidFill>
              </a:rPr>
              <a:t>58 педагогических работников </a:t>
            </a:r>
          </a:p>
          <a:p>
            <a:pPr algn="just"/>
            <a:r>
              <a:rPr lang="ru-RU" sz="1400" b="1" dirty="0">
                <a:solidFill>
                  <a:srgbClr val="1F497D"/>
                </a:solidFill>
              </a:rPr>
              <a:t>о</a:t>
            </a:r>
            <a:r>
              <a:rPr lang="ru-RU" sz="1400" b="1" dirty="0" smtClean="0">
                <a:solidFill>
                  <a:srgbClr val="1F497D"/>
                </a:solidFill>
              </a:rPr>
              <a:t>бразование:</a:t>
            </a:r>
            <a:r>
              <a:rPr lang="ru-RU" sz="1400" b="1" dirty="0" smtClean="0">
                <a:solidFill>
                  <a:prstClr val="black"/>
                </a:solidFill>
              </a:rPr>
              <a:t> 88 % - высшее образование, 12% - среднее профессиональное образование</a:t>
            </a:r>
          </a:p>
          <a:p>
            <a:pPr algn="just"/>
            <a:r>
              <a:rPr lang="ru-RU" sz="1400" b="1" dirty="0" smtClean="0">
                <a:solidFill>
                  <a:srgbClr val="1F497D"/>
                </a:solidFill>
              </a:rPr>
              <a:t>квалификация:</a:t>
            </a:r>
            <a:r>
              <a:rPr lang="ru-RU" sz="1400" b="1" dirty="0" smtClean="0">
                <a:solidFill>
                  <a:prstClr val="black"/>
                </a:solidFill>
              </a:rPr>
              <a:t> 44 % - высшая категория, 22 % - первая категория   </a:t>
            </a:r>
          </a:p>
          <a:p>
            <a:pPr algn="ctr"/>
            <a:endParaRPr lang="en-US" sz="1400" b="1" dirty="0" smtClean="0">
              <a:solidFill>
                <a:srgbClr val="1F497D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1F497D"/>
                </a:solidFill>
              </a:rPr>
              <a:t>Педагогический </a:t>
            </a:r>
            <a:r>
              <a:rPr lang="ru-RU" sz="1400" b="1" dirty="0">
                <a:solidFill>
                  <a:srgbClr val="1F497D"/>
                </a:solidFill>
              </a:rPr>
              <a:t>стаж</a:t>
            </a:r>
          </a:p>
          <a:p>
            <a:pPr algn="ctr"/>
            <a:endParaRPr lang="ru-RU" b="1" dirty="0" smtClean="0">
              <a:solidFill>
                <a:srgbClr val="1F497D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93529" y="2360850"/>
            <a:ext cx="3384376" cy="9980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</a:rPr>
              <a:t>Реализуемые образовательные программы - 8 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ООП НОО, ООО, СОО - 3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АООП </a:t>
            </a:r>
            <a:r>
              <a:rPr lang="ru-RU" sz="1600" dirty="0">
                <a:solidFill>
                  <a:prstClr val="black"/>
                </a:solidFill>
              </a:rPr>
              <a:t>(ТНР, </a:t>
            </a:r>
            <a:r>
              <a:rPr lang="ru-RU" sz="1600" dirty="0" smtClean="0">
                <a:solidFill>
                  <a:prstClr val="black"/>
                </a:solidFill>
              </a:rPr>
              <a:t>ЗПР, НОДА) - 5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55982" y="3440389"/>
            <a:ext cx="4501135" cy="30939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Школа с 2020 года участвует в федеральном проекте</a:t>
            </a:r>
            <a:r>
              <a:rPr lang="ru-RU" sz="1400" b="1" dirty="0" smtClean="0">
                <a:solidFill>
                  <a:srgbClr val="1F497D"/>
                </a:solidFill>
              </a:rPr>
              <a:t> по оказанию методической поддержки образовательным организациям, имеющим низкие образовательные результаты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b="1" dirty="0" smtClean="0">
                <a:solidFill>
                  <a:prstClr val="black"/>
                </a:solidFill>
              </a:rPr>
              <a:t>Дорожная карта по реализации мер противодействия выявленным проблемам (факторам риска), оказывающим негативное влияние на образовательные результаты обучающихся, на 2020-22 годы, утв. приказом школы от 09.11.2020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b="1" dirty="0" smtClean="0">
                <a:solidFill>
                  <a:prstClr val="black"/>
                </a:solidFill>
              </a:rPr>
              <a:t>Программа развития школы «Курс на развитие на 2021-24 годы», утв. приказом школы от 27.11.2020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03078777"/>
              </p:ext>
            </p:extLst>
          </p:nvPr>
        </p:nvGraphicFramePr>
        <p:xfrm>
          <a:off x="510489" y="5061189"/>
          <a:ext cx="3557455" cy="1580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14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159" y="769189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74569"/>
            <a:ext cx="45719" cy="6901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267744" y="257457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68480" y="111146"/>
            <a:ext cx="5619497" cy="56532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Школа 22 –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урс на развитие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8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7" y="15301"/>
            <a:ext cx="749023" cy="770085"/>
          </a:xfrm>
          <a:prstGeom prst="rect">
            <a:avLst/>
          </a:prstGeom>
        </p:spPr>
      </p:pic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4044683221"/>
              </p:ext>
            </p:extLst>
          </p:nvPr>
        </p:nvGraphicFramePr>
        <p:xfrm>
          <a:off x="155575" y="913205"/>
          <a:ext cx="8880921" cy="345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Стрелка вниз 27"/>
          <p:cNvSpPr/>
          <p:nvPr/>
        </p:nvSpPr>
        <p:spPr>
          <a:xfrm>
            <a:off x="4326642" y="3573016"/>
            <a:ext cx="45719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2647" y="4437113"/>
            <a:ext cx="8501841" cy="23738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400" b="1" dirty="0" smtClean="0">
                <a:solidFill>
                  <a:prstClr val="black"/>
                </a:solidFill>
              </a:rPr>
              <a:t>Актуализация рабочих программ учебных предметов, коррекционных курсов АООП (наличие коррекционно-развивающих технологий, адаптированных оценочных средств)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b="1" dirty="0" smtClean="0">
                <a:solidFill>
                  <a:prstClr val="black"/>
                </a:solidFill>
              </a:rPr>
              <a:t>Изучение профессиональных затруднений педагогических работников по работе с детьми с ОВЗ, организация адресной методической помощи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b="1" dirty="0" smtClean="0">
                <a:solidFill>
                  <a:prstClr val="black"/>
                </a:solidFill>
              </a:rPr>
              <a:t>Организация системы внеурочной деятельности с обучающимися с ОВЗ с учетом требований ФГОС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b="1" dirty="0" smtClean="0">
                <a:solidFill>
                  <a:prstClr val="black"/>
                </a:solidFill>
              </a:rPr>
              <a:t>Обеспечение эффективного психолого-педагогического и социального сопровождения обучающихся с ОВЗ (работа логопедической службы, консультативно-диагностической службы, психолого-педагогического консилиума)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b="1" dirty="0" smtClean="0">
                <a:solidFill>
                  <a:prstClr val="black"/>
                </a:solidFill>
              </a:rPr>
              <a:t>Выстраивание эффективного социального партнерства с родителями и организациями, осуществляющими помощь детям с ОВЗ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7724" y="84997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160337"/>
            <a:ext cx="6876256" cy="11246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Характеристика детей с ограниченными возможностями здоровья</a:t>
            </a: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одзаголовок 2"/>
          <p:cNvSpPr txBox="1">
            <a:spLocks/>
          </p:cNvSpPr>
          <p:nvPr/>
        </p:nvSpPr>
        <p:spPr>
          <a:xfrm>
            <a:off x="2123728" y="332656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1" y="84997"/>
            <a:ext cx="1109473" cy="10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74193460"/>
              </p:ext>
            </p:extLst>
          </p:nvPr>
        </p:nvGraphicFramePr>
        <p:xfrm>
          <a:off x="493862" y="2001459"/>
          <a:ext cx="5067994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21319937"/>
              </p:ext>
            </p:extLst>
          </p:nvPr>
        </p:nvGraphicFramePr>
        <p:xfrm>
          <a:off x="5561855" y="2132856"/>
          <a:ext cx="3286745" cy="326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65312" y="135513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Динамика роста числа детей с ОВЗ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(2017-2021)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6849" y="1355162"/>
            <a:ext cx="324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Доля детей с ОВЗ в общем числе обучающихся (2021 г.)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5312" y="5733256"/>
            <a:ext cx="83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детей-инвалидов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(2 чел. – обучение на дому по АООП ООО ЗПР; 1 чел. – обучение в классе по АООП НОО ЗПР; 1 чел. – обучение в классе по АООП НОО НОДА; 1 чел. – обучение в классе  по АООП НОО ТНР; 1 чел. – обучение в классе по АООП ООО ТНР;        3 чел. – обучение по ООП ООО)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2008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-11113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Условия, способствующие получению образования определенного уровня и определенной направленности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одзаголовок 2"/>
          <p:cNvSpPr txBox="1">
            <a:spLocks/>
          </p:cNvSpPr>
          <p:nvPr/>
        </p:nvSpPr>
        <p:spPr>
          <a:xfrm>
            <a:off x="2123728" y="332656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7" y="84997"/>
            <a:ext cx="1109472" cy="10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75656" y="1056539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Обеспечена вариативность адаптированных образовательных программ для детей с ОВЗ и форм их реализации (в отдельном или инклюзивном классе)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>
            <a:off x="307975" y="1659913"/>
            <a:ext cx="4674237" cy="5009443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29811" y="1994167"/>
            <a:ext cx="4436719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Перечень реализуемых образовательных программ для детей с ОВЗ и количество обучающихся (2021 г.)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даптированная основная общеобразовательная программа начального общего образования обучающихся с задержкой психического развития (вариант 7.2)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21 человек (в инклюзивных классах)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даптированная основная общеобразовательная программа начального общего образования обучающихся с тяжелыми нарушениями речи (вариант 5.2)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58 человек (в классах ТНР)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даптированная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основная общеобразовательная программа начального общего образования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обучающихся с нарушениями опорно-двигательного аппарата (вариант 6.2)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человека (в инклюзивном классе)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даптированная основная общеобразовательная программа основного общего образования обучающихся с тяжелыми нарушениями речи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10 человек  (в классах ТНР) и 1 человек (в инклюзивном классе)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даптированная основная общеобразовательная программа основного общего образования обучающихся 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задержкой психического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развития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23 человека (в классах ЗПР)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35 человек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 инклюзивных классах)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281210394"/>
              </p:ext>
            </p:extLst>
          </p:nvPr>
        </p:nvGraphicFramePr>
        <p:xfrm>
          <a:off x="4942866" y="2511417"/>
          <a:ext cx="405322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115241" y="1813241"/>
            <a:ext cx="3875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численности обучающихся 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ВЗ по образовательным программам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(2017-2021 гг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47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2008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-11113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Условия, способствующие получению образования определенного уровня и определенной направленности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одзаголовок 2"/>
          <p:cNvSpPr txBox="1">
            <a:spLocks/>
          </p:cNvSpPr>
          <p:nvPr/>
        </p:nvSpPr>
        <p:spPr>
          <a:xfrm>
            <a:off x="2123728" y="332656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7" y="84997"/>
            <a:ext cx="1109472" cy="10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27584" y="1052737"/>
            <a:ext cx="801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Обеспечены особенности структуры учебного плана, вариативность коррекционно-развивающих курсов, реализация индивидуальных коррекционно-развивающих маршрутов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539552" y="1956556"/>
            <a:ext cx="4032448" cy="4470938"/>
            <a:chOff x="156829" y="1334025"/>
            <a:chExt cx="3787275" cy="197062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56829" y="1334025"/>
              <a:ext cx="3787275" cy="1970621"/>
            </a:xfrm>
            <a:prstGeom prst="round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50783" y="1379993"/>
              <a:ext cx="3693321" cy="1830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635" marR="78740" indent="449580" algn="just" hangingPunct="0">
                <a:spcAft>
                  <a:spcPts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Коррекционно-развивающая область</a:t>
              </a: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включена в структуру учебного плана с целью коррекции недостатков психофизического развития обучающихся с ЗПР и ТНР.</a:t>
              </a:r>
              <a:endParaRPr lang="ru-RU" sz="16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marL="635" marR="78740" indent="449580" algn="just" hangingPunct="0">
                <a:spcAft>
                  <a:spcPts val="0"/>
                </a:spcAft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Групповые и индивидуальные коррекционно-развивающие занятия направлены на коррекцию дефекта и формирование навыков адаптации ребенка в современных жизненных условиях. На индивидуальные коррекционные занятия отводится до 30 мин., на групповые занятия – до 40 минут (составляются каждому обучающемуся по индивидуальному графику). Занятия организуются в соответствии с рекомендациями ПМПК. </a:t>
              </a:r>
              <a:endParaRPr lang="ru-RU" sz="16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985792" y="1714689"/>
            <a:ext cx="3669088" cy="4954672"/>
            <a:chOff x="156829" y="1379993"/>
            <a:chExt cx="3787275" cy="1924653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56829" y="1379993"/>
              <a:ext cx="3787275" cy="1924653"/>
            </a:xfrm>
            <a:prstGeom prst="round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250783" y="1473947"/>
              <a:ext cx="3599367" cy="1736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985791" y="1883734"/>
            <a:ext cx="36690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Перечень реализуемых рабочих программ коррекционных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курсов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(2021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Коррекционные курсы, направленные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 развитие и коррекцию познавательных процессов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«Развиваемся, играя», «Учись учиться», «Азбука развития», «Познаем с интересом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«Взрослею и развиваюсь»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курсы, направленные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 развитие и коррекцию эмоционально-волевой сферы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«Мир эмоций», «Психологическая азбука»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курсы, направленные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 развитие и коррекцию коммуникативных навыков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«Я и другие», «Я среди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других»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Коррекционные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логопедические курсы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Логоритмическая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гимнастика», «Произношение», «Развитие речи», «Повторяй-ка».</a:t>
            </a:r>
          </a:p>
        </p:txBody>
      </p:sp>
    </p:spTree>
    <p:extLst>
      <p:ext uri="{BB962C8B-B14F-4D97-AF65-F5344CB8AC3E}">
        <p14:creationId xmlns:p14="http://schemas.microsoft.com/office/powerpoint/2010/main" val="19498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2008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-11113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Условия, способствующие получению образования определенного уровня и определенной направленности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одзаголовок 2"/>
          <p:cNvSpPr txBox="1">
            <a:spLocks/>
          </p:cNvSpPr>
          <p:nvPr/>
        </p:nvSpPr>
        <p:spPr>
          <a:xfrm>
            <a:off x="2123728" y="332656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7" y="84997"/>
            <a:ext cx="1109472" cy="10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60375" y="1124744"/>
            <a:ext cx="8539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Используется вариативность программ внеурочной деятельности, их направленность на благоприятную социальную адаптацию, коррекцию недостатков в развитии, укрепление здоровья. Имеется возможность участия детей с ОВЗ во внеурочной деятельности в разновозрастном коллективе, в среде сверстников из разных классов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911759186"/>
              </p:ext>
            </p:extLst>
          </p:nvPr>
        </p:nvGraphicFramePr>
        <p:xfrm>
          <a:off x="251520" y="2060848"/>
          <a:ext cx="864096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15516" y="4750385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Приоритетный выбор направлений внеурочной деятельности родителями детей с ОВЗ  (в % от общего числа участников)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42375928"/>
              </p:ext>
            </p:extLst>
          </p:nvPr>
        </p:nvGraphicFramePr>
        <p:xfrm>
          <a:off x="827584" y="5298335"/>
          <a:ext cx="4953971" cy="108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8916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83164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2008"/>
            <a:ext cx="72008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26614" y="228789"/>
            <a:ext cx="5789803" cy="53591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5229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        </a:t>
            </a:r>
          </a:p>
        </p:txBody>
      </p:sp>
      <p:sp>
        <p:nvSpPr>
          <p:cNvPr id="1034" name="AutoShape 10" descr="http://www.pycckie.org/sv_horugv/1/pics/image6004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0398" y="0"/>
            <a:ext cx="787186" cy="6810947"/>
          </a:xfrm>
          <a:prstGeom prst="rect">
            <a:avLst/>
          </a:prstGeom>
          <a:noFill/>
        </p:spPr>
      </p:pic>
      <p:sp>
        <p:nvSpPr>
          <p:cNvPr id="33" name="Подзаголовок 2"/>
          <p:cNvSpPr txBox="1">
            <a:spLocks/>
          </p:cNvSpPr>
          <p:nvPr/>
        </p:nvSpPr>
        <p:spPr>
          <a:xfrm>
            <a:off x="2123728" y="-11113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Условия, способствующие получению образования определенного уровня и определенной направленности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50" name="Picture 37" descr="D:\2017\Информационное сопровождение деятельности отдела\Разработка сайта\Главная страница сайта\Раздели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5141" y="3223617"/>
            <a:ext cx="4533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одзаголовок 2"/>
          <p:cNvSpPr txBox="1">
            <a:spLocks/>
          </p:cNvSpPr>
          <p:nvPr/>
        </p:nvSpPr>
        <p:spPr>
          <a:xfrm>
            <a:off x="2123728" y="332656"/>
            <a:ext cx="6876256" cy="12961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7" y="84997"/>
            <a:ext cx="1109472" cy="10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 descr="C:\Users\IRU\Desktop\P_20181110_142319_1_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4649147"/>
            <a:ext cx="1389507" cy="200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\\172.18.123.220\rw\Орсаг Ю.В\ФОТО ШКОЛЫ\15332138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6" y="4966236"/>
            <a:ext cx="2303933" cy="163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IRU\Desktop\P_20190517_102052_1_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67" y="4757450"/>
            <a:ext cx="1329916" cy="20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IRU\Desktop\ФОТО ДЛЯ Юлии Витальевны\IMG-1967c5b8d362ed2c5c1879f51ee1c3c5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06" y="2439481"/>
            <a:ext cx="2441729" cy="17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User\Desktop\ФОТО ДЛЯ РОДИТЕЛЬСКОГО СОБРАНИЯ\IMG_20180903_1614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26" y="4292543"/>
            <a:ext cx="2441728" cy="17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332083" y="6054967"/>
            <a:ext cx="2579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Созданы качественные условия для спортивно-оздоровительной работы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8309" y="1052745"/>
            <a:ext cx="801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Созданы материально-технические условия для равного доступа к обучению</a:t>
            </a:r>
          </a:p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всех детей и минимизации рисков потери качества образования для нормально развивающихся сверстников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7690" y="1594991"/>
            <a:ext cx="316835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Оборудованы специальные кабинеты для коррекционно-развивающих занятий: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абинет педагога-психолога, оснащенный дидактическим материалом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кабинеты учителя-логопеда и учителя-дефектолога, разделенные на необходимые зоны групповой и индивидуальной работы;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кабинет коррекционной работы для организации развивающих  групповых занятий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1697" y="1883734"/>
            <a:ext cx="2895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Заключено Соглашение с ВГООИ о мерах, обеспечивающих удовлетворение минимальных потребностей инвалидов при оказании услуг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8127" y="3395484"/>
            <a:ext cx="27646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 беспрепятственный доступ в здание школы обучающихся с ОВЗ и детей-инвалидов, создано доступное информационное пространство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1218" y="1700808"/>
            <a:ext cx="2643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Организовано двухразовое горячее бесплатное питание детей с ОВЗ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2F2F2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2F2F2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2F2F2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2304</Words>
  <Application>Microsoft Office PowerPoint</Application>
  <PresentationFormat>Экран (4:3)</PresentationFormat>
  <Paragraphs>206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polyanskaya.tv</dc:creator>
  <cp:lastModifiedBy>1</cp:lastModifiedBy>
  <cp:revision>539</cp:revision>
  <cp:lastPrinted>2021-04-07T07:02:06Z</cp:lastPrinted>
  <dcterms:created xsi:type="dcterms:W3CDTF">2015-10-22T13:52:19Z</dcterms:created>
  <dcterms:modified xsi:type="dcterms:W3CDTF">2022-02-07T09:57:44Z</dcterms:modified>
</cp:coreProperties>
</file>