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20" r:id="rId4"/>
    <p:sldId id="322" r:id="rId5"/>
    <p:sldId id="259" r:id="rId6"/>
    <p:sldId id="295" r:id="rId7"/>
    <p:sldId id="275" r:id="rId8"/>
    <p:sldId id="260" r:id="rId9"/>
    <p:sldId id="261" r:id="rId10"/>
    <p:sldId id="313" r:id="rId11"/>
    <p:sldId id="264" r:id="rId12"/>
    <p:sldId id="263" r:id="rId13"/>
    <p:sldId id="314" r:id="rId14"/>
    <p:sldId id="265" r:id="rId15"/>
    <p:sldId id="268" r:id="rId16"/>
    <p:sldId id="269" r:id="rId17"/>
    <p:sldId id="315" r:id="rId18"/>
    <p:sldId id="316" r:id="rId19"/>
    <p:sldId id="270" r:id="rId20"/>
    <p:sldId id="317" r:id="rId21"/>
    <p:sldId id="318" r:id="rId22"/>
    <p:sldId id="274" r:id="rId23"/>
    <p:sldId id="312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747" autoAdjust="0"/>
  </p:normalViewPr>
  <p:slideViewPr>
    <p:cSldViewPr>
      <p:cViewPr>
        <p:scale>
          <a:sx n="75" d="100"/>
          <a:sy n="75" d="100"/>
        </p:scale>
        <p:origin x="-174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BD422-F752-4012-881F-D460DBA53373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D2685-56F9-4224-B958-E0C3206DE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0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FD86E-D75F-4FB9-A385-6E0F275F5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193E-7E5E-4FE0-9516-5AFA7C77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2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8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7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7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5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3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3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1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6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0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6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044" y="1776332"/>
            <a:ext cx="7175351" cy="1793167"/>
          </a:xfrm>
        </p:spPr>
        <p:txBody>
          <a:bodyPr>
            <a:normAutofit fontScale="90000"/>
          </a:bodyPr>
          <a:lstStyle/>
          <a:p>
            <a:pPr marL="18288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Деятельность психолого-педагогического консилиума при сопровождении обучающихся с ЗПР на ступени основного общего образования</a:t>
            </a:r>
            <a:endParaRPr lang="ru-RU" sz="3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4671" y="501317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Наталия Вениаминовна Воеводина,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дефектолог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«Центр образования №42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г.Вологда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10572" r="18648" b="18689"/>
          <a:stretch/>
        </p:blipFill>
        <p:spPr bwMode="auto">
          <a:xfrm>
            <a:off x="72498" y="116632"/>
            <a:ext cx="1287869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20" y="1196752"/>
            <a:ext cx="11869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9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1" t="16427" r="24491" b="12916"/>
          <a:stretch/>
        </p:blipFill>
        <p:spPr bwMode="auto">
          <a:xfrm>
            <a:off x="323528" y="404664"/>
            <a:ext cx="8081064" cy="632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5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176" y="1438712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Выявление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трудностей в освоении образовательных программ, особенностей в развитии, социальной адаптации и поведении обучающихся для последующего принятия решений об организации психолого-педагогического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сопровождения.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2.Разработка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рекомендаций по организации психолого-педагогического сопровождения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обучающихся.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3.Консультирование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участников образовательных отношений по вопросам актуального психофизического состояния и возможностей обучающихся; содержания и оказания им психолого-педагогической помощи, создания специальных условий получения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образования.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 выполнением рекомендаций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822"/>
            <a:ext cx="10801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9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016" y="169981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заместитель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директора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психолог,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логопед,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дефектолог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олигофренопедагог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дефектолог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(сурдопедагог),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адаптированной физической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культуры.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Секретарь назначается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числа специалистов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822"/>
            <a:ext cx="10801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4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7" t="20475" r="23325" b="15933"/>
          <a:stretch/>
        </p:blipFill>
        <p:spPr bwMode="auto">
          <a:xfrm>
            <a:off x="-11832" y="166812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166812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t="22246" r="11140" b="31250"/>
          <a:stretch/>
        </p:blipFill>
        <p:spPr bwMode="auto">
          <a:xfrm>
            <a:off x="107504" y="260648"/>
            <a:ext cx="9036496" cy="643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Плановые консилиумы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849" y="174764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соответствии с графиком проведения, но не реже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раза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полугодие.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оценка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динамики обучения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коррекции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при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необходимости внесение изменений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дополнений в рекомендации по организации психолого-педагогического сопровождения обучающихся.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62" y="377378"/>
            <a:ext cx="10801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0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Темы плановых заседаний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08232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плана мероприятий по выявлению обучающихся с особыми образовательными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потребностями. 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комплексного обследования обучающегося; обсуждение результатов комплексного обследования;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бсуждение результатов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образовательной, воспитательной и коррекционной работы с обучающимся;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ачисление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обучающихся на коррекционные занятия;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аправление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ПМПК;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оставление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утверждение индивидуальных образовательных маршрутов (по форме определяемой образовательной организацией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Экспертиза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адаптированных основных образовательных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программ; 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эффективности и анализ результатов коррекционно-развивающей работы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обучающимися;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другие варианты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1687"/>
            <a:ext cx="10801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4" t="23159" r="37712" b="14671"/>
          <a:stretch/>
        </p:blipFill>
        <p:spPr bwMode="auto">
          <a:xfrm>
            <a:off x="52139" y="80951"/>
            <a:ext cx="4608761" cy="675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0" t="23390" r="37778" b="14381"/>
          <a:stretch/>
        </p:blipFill>
        <p:spPr bwMode="auto">
          <a:xfrm>
            <a:off x="4660901" y="80950"/>
            <a:ext cx="4483099" cy="668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7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7" t="23945" r="38075" b="54189"/>
          <a:stretch/>
        </p:blipFill>
        <p:spPr bwMode="auto">
          <a:xfrm>
            <a:off x="683568" y="1124744"/>
            <a:ext cx="75764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Внеплановые консилиумы проводятся при: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4824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зачислении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нового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обучающегося,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нуждающегося в психолого-педагогическом сопровождении;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отрицательной (положительной) динамике обучения и развития обучающегося;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возникновении новых обстоятельств, влияющих на обучение и развитие обучающегося в соответствии с запросами родителей (законных представителей) обучающегося, педагогических и руководящих работников Организации;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целью решения конфликтных ситуаций и других случаях.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3" y="404664"/>
            <a:ext cx="138224" cy="11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nlinevologda.ru/uploads/posts/2019-11/bdf8ff99fd6966bb61b4581b95b4ed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9" y="1736204"/>
            <a:ext cx="87036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992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«Центр образования №42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г. Вологда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«Школа успеха</a:t>
            </a:r>
            <a:r>
              <a:rPr lang="ru-RU" sz="3600" dirty="0" smtClean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ученика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07" y="246336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62914"/>
            <a:ext cx="155650" cy="118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1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837892"/>
              </p:ext>
            </p:extLst>
          </p:nvPr>
        </p:nvGraphicFramePr>
        <p:xfrm>
          <a:off x="899592" y="188640"/>
          <a:ext cx="7310853" cy="679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Документ" r:id="rId3" imgW="6085392" imgH="5658570" progId="Word.Document.12">
                  <p:embed/>
                </p:oleObj>
              </mc:Choice>
              <mc:Fallback>
                <p:oleObj name="Документ" r:id="rId3" imgW="6085392" imgH="56585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88640"/>
                        <a:ext cx="7310853" cy="679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04979"/>
              </p:ext>
            </p:extLst>
          </p:nvPr>
        </p:nvGraphicFramePr>
        <p:xfrm>
          <a:off x="251520" y="1628800"/>
          <a:ext cx="8640960" cy="443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Документ" r:id="rId3" imgW="6085392" imgH="3204819" progId="Word.Document.12">
                  <p:embed/>
                </p:oleObj>
              </mc:Choice>
              <mc:Fallback>
                <p:oleObj name="Документ" r:id="rId3" imgW="6085392" imgH="32048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628800"/>
                        <a:ext cx="8640960" cy="443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13125" r="11113" b="17708"/>
          <a:stretch/>
        </p:blipFill>
        <p:spPr bwMode="auto">
          <a:xfrm>
            <a:off x="-33184" y="0"/>
            <a:ext cx="92049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9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4005064"/>
            <a:ext cx="7242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«Центр образования №42»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 Калистратова Е.И.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г. Вологда, ул. Северная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8-(8172)-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27-02-10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(8172)-27-02-90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school42@vologda-city.ru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://centobr42.ru/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centobr42.ru/wp-content/uploads/2020/03/1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3" y="404664"/>
            <a:ext cx="453650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entobr42.ru/wp-content/uploads/2022/01/24_logo-600x25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47"/>
          <a:stretch/>
        </p:blipFill>
        <p:spPr bwMode="auto">
          <a:xfrm>
            <a:off x="8605955" y="270037"/>
            <a:ext cx="364909" cy="5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3" y="302496"/>
            <a:ext cx="8426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ОСОБЫМИ ОБРАЗОВАТЕЛЬНЫМИ ПОТРЕБНОСТЯМИ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302496"/>
            <a:ext cx="0" cy="119194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069" y="1961780"/>
            <a:ext cx="5019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ЗПР – 121 человек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ТНР – 103 человек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Слабослышащие дети – 5 человек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РАС – 3 человека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НОДА – 10 человек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5087" t="9318" r="15335" b="8800"/>
          <a:stretch/>
        </p:blipFill>
        <p:spPr>
          <a:xfrm>
            <a:off x="5172580" y="2161924"/>
            <a:ext cx="3652341" cy="306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179513" y="2168403"/>
            <a:ext cx="125451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9513" y="2924944"/>
            <a:ext cx="125451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1527" y="3573016"/>
            <a:ext cx="125451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1526" y="4385529"/>
            <a:ext cx="125451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9888" y="5114694"/>
            <a:ext cx="125451" cy="156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entobr42.ru/wp-content/uploads/2022/01/24_logo-600x25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47"/>
          <a:stretch/>
        </p:blipFill>
        <p:spPr bwMode="auto">
          <a:xfrm>
            <a:off x="8605954" y="187771"/>
            <a:ext cx="364909" cy="5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439" y="302497"/>
            <a:ext cx="764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ПРОГРАММЫ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8351" y="302497"/>
            <a:ext cx="0" cy="95410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36664" y="1454815"/>
            <a:ext cx="7643642" cy="5494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2915" y="1529483"/>
            <a:ext cx="65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общеобразовательные программы в ОО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152" y="2291227"/>
            <a:ext cx="2133806" cy="471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1082" y="3004174"/>
            <a:ext cx="2023947" cy="471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811183" y="235606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НОО сл./сл. 2.2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96740" y="3055425"/>
            <a:ext cx="5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НОО ТНР 5.1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081" y="3701758"/>
            <a:ext cx="2023947" cy="471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1081" y="4376812"/>
            <a:ext cx="2023947" cy="471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1081" y="5010054"/>
            <a:ext cx="2023947" cy="471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1081" y="5643296"/>
            <a:ext cx="2023947" cy="471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1081" y="6255568"/>
            <a:ext cx="2023947" cy="471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66583" y="2489482"/>
            <a:ext cx="2023947" cy="471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-1196741" y="3730767"/>
            <a:ext cx="5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НОО ТНР 5.2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196742" y="4428351"/>
            <a:ext cx="5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НОО НОДА 6.1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196742" y="5062609"/>
            <a:ext cx="5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НОО НОДА 6.2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196742" y="5709037"/>
            <a:ext cx="5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НОО ЗПР 7.1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196742" y="6326136"/>
            <a:ext cx="5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НОО ЗПР 7.2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12159" y="3188838"/>
            <a:ext cx="2568147" cy="7265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115629" y="2527146"/>
            <a:ext cx="416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НОО РАС 8.2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12159" y="4072672"/>
            <a:ext cx="2593795" cy="7250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52186" y="3284345"/>
            <a:ext cx="2671018" cy="889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691875" y="3361435"/>
            <a:ext cx="5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ООО ЗПР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6189" y="4239609"/>
            <a:ext cx="5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АООП ООО НОДА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70461" y="4485220"/>
            <a:ext cx="2652743" cy="7883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38494" y="3208803"/>
            <a:ext cx="249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anose="02020603050405020304" pitchFamily="18" charset="0"/>
              </a:rPr>
              <a:t>Основная общеобразовательная программа начального общего образования.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70461" y="5618505"/>
            <a:ext cx="2652743" cy="9536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012632" y="4526083"/>
            <a:ext cx="2430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Основная образовательная программа основного общего образования</a:t>
            </a:r>
            <a:r>
              <a:rPr lang="ru-RU" sz="1400" dirty="0"/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0683" y="5726011"/>
            <a:ext cx="249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Основная образовательная программа среднего общего образования.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20840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Статус «ребенок с ОВЗ» устанавливается психолого-медико-педагогической комиссией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(ПМПК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«Обучающийся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—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(Федеральный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Закон «Об образовании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Российской Федерации»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29.12.2012 г. №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273-ФЗ)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2"/>
            <a:ext cx="4835493" cy="6634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7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22710" r="18537" b="30173"/>
          <a:stretch/>
        </p:blipFill>
        <p:spPr bwMode="auto">
          <a:xfrm>
            <a:off x="82580" y="836712"/>
            <a:ext cx="90068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6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36" y="1628800"/>
            <a:ext cx="89289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Психолого-педагогический консилиум (далее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является одной из форм взаимодействия руководящих и педагогических работников организации, осуществляющей образовательную деятельность, с целью создания оптимальных условий обучения, развития, социализации и адаптации обучающихся посредством психолого-педагогического сопровождения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Распоряжение Минпросвещения России от 09.09.2019 N Р-93 "Об утверждении примерного Положения о психолого-педагогическом консилиуме образовательной организации"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8" t="14648" r="29313" b="13086"/>
          <a:stretch/>
        </p:blipFill>
        <p:spPr bwMode="auto">
          <a:xfrm>
            <a:off x="1907704" y="476672"/>
            <a:ext cx="4680520" cy="611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3" y="260648"/>
            <a:ext cx="365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609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Документ</vt:lpstr>
      <vt:lpstr>Деятельность психолого-педагогического консилиума при сопровождении обучающихся с ЗПР на ступени основного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ППк</vt:lpstr>
      <vt:lpstr>Состав ППк</vt:lpstr>
      <vt:lpstr>Презентация PowerPoint</vt:lpstr>
      <vt:lpstr>Презентация PowerPoint</vt:lpstr>
      <vt:lpstr>Плановые консилиумы </vt:lpstr>
      <vt:lpstr>Темы плановых заседаний</vt:lpstr>
      <vt:lpstr>Презентация PowerPoint</vt:lpstr>
      <vt:lpstr>Презентация PowerPoint</vt:lpstr>
      <vt:lpstr>Внеплановые консилиумы проводятся при: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ППк в условиях общеобразовательной школы</dc:title>
  <dc:creator>User</dc:creator>
  <cp:lastModifiedBy>VIRO</cp:lastModifiedBy>
  <cp:revision>93</cp:revision>
  <cp:lastPrinted>2022-08-10T10:56:27Z</cp:lastPrinted>
  <dcterms:created xsi:type="dcterms:W3CDTF">2022-02-06T13:58:10Z</dcterms:created>
  <dcterms:modified xsi:type="dcterms:W3CDTF">2022-09-29T13:34:44Z</dcterms:modified>
</cp:coreProperties>
</file>