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70" r:id="rId13"/>
    <p:sldId id="266" r:id="rId14"/>
    <p:sldId id="273" r:id="rId15"/>
    <p:sldId id="268" r:id="rId16"/>
    <p:sldId id="269" r:id="rId17"/>
    <p:sldId id="267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C-46DC-985B-9B2220E54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получают СПО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C-46DC-985B-9B2220E54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работают в Верховажском округе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C-46DC-985B-9B2220E54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815728"/>
        <c:axId val="1915816560"/>
      </c:barChart>
      <c:catAx>
        <c:axId val="191581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5816560"/>
        <c:crosses val="autoZero"/>
        <c:auto val="1"/>
        <c:lblAlgn val="ctr"/>
        <c:lblOffset val="100"/>
        <c:noMultiLvlLbl val="0"/>
      </c:catAx>
      <c:valAx>
        <c:axId val="191581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581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FF10-B368-493F-B030-7D1B3381A32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0777-0261-4B73-BF71-9067C79C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0777-0261-4B73-BF71-9067C79C0C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6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0777-0261-4B73-BF71-9067C79C0C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0777-0261-4B73-BF71-9067C79C0C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0777-0261-4B73-BF71-9067C79C0C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9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2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4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2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1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8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2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E-DDA4-4D86-ABD5-481A0A8091A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E6B3-9B12-4DA8-B873-4F9F2A252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комплексного психолого-педагогического сопровождения детей с ОВЗ в условиях инклюзивного образования.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Чушевицкая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Полоротова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d53227fd7c8f808ecc795f008029e24b-5234070-images-thumbs&amp;ref=rim&amp;n=33&amp;w=148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1949"/>
            <a:ext cx="1866900" cy="18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r>
              <a:rPr lang="ru-RU" b="1" dirty="0"/>
              <a:t>2 этап (1-4 классы)-</a:t>
            </a:r>
            <a:r>
              <a:rPr lang="ru-RU" dirty="0"/>
              <a:t> проведение психолого-педагогической диагностики, направленной на выявление обучающихся, испытывающих трудности формировании УУД.  Проводится консультирование, составляются ИОМ. В работу на этом этапе включается школьный </a:t>
            </a:r>
            <a:r>
              <a:rPr lang="ru-RU" dirty="0" err="1"/>
              <a:t>Ппк</a:t>
            </a:r>
            <a:r>
              <a:rPr lang="ru-RU" dirty="0"/>
              <a:t>, составляются коллегиальные заключения, даются рекомендации родителям и педагогам. классным руководителям. На этом этапе наибольший % обучающихся с проблемами в освоении программы по заключениям ПМПК переводится на адаптированную программу.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3 этап (5-9 классы)-</a:t>
            </a:r>
            <a:r>
              <a:rPr lang="ru-RU" dirty="0"/>
              <a:t> проводится мониторинг развития познавательно-психических процессов обучающихся. так. как именно на этом этапе выявляются риски учебной </a:t>
            </a:r>
            <a:r>
              <a:rPr lang="ru-RU" dirty="0" err="1"/>
              <a:t>неуспешности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4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97" y="2738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Алгоритм психолого-педагогического  сопровождения: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977" y="1825625"/>
            <a:ext cx="112126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2163" y="1825625"/>
            <a:ext cx="2057401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Социально-психологическая служба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799" y="1841686"/>
            <a:ext cx="2327564" cy="71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Диагности</a:t>
            </a:r>
            <a:r>
              <a:rPr lang="ru-RU" dirty="0" smtClean="0"/>
              <a:t>-аналитическое направление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9598" y="1825625"/>
            <a:ext cx="2175167" cy="749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екомендации  родителям, получение согласий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6934191" y="2076053"/>
            <a:ext cx="1177636" cy="34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2163" y="2709610"/>
            <a:ext cx="2057401" cy="70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Специалисты Территориальной ПМПК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5799" y="2659848"/>
            <a:ext cx="2327563" cy="7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29597" y="2654968"/>
            <a:ext cx="2175168" cy="70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Заявление родителей на   переход на АООП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51906" y="2900038"/>
            <a:ext cx="1233057" cy="327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6934191" y="2846255"/>
            <a:ext cx="1177636" cy="31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385" y="3616036"/>
            <a:ext cx="2046179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Педагог-психолог, классные руководители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75013" y="3514291"/>
            <a:ext cx="2327563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ИОМ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5798" y="4358318"/>
            <a:ext cx="2327563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Коррекционно-развивающие занятия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5797" y="5117151"/>
            <a:ext cx="2327563" cy="81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Самоопределение</a:t>
            </a:r>
          </a:p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3385" y="4438577"/>
            <a:ext cx="2046179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Учителя-предметники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32163" y="5138953"/>
            <a:ext cx="2057401" cy="79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29597" y="3467196"/>
            <a:ext cx="2175168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родителей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151906" y="3770633"/>
            <a:ext cx="1260765" cy="32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920333" y="3643342"/>
            <a:ext cx="1046023" cy="346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51906" y="4491229"/>
            <a:ext cx="1260765" cy="36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29595" y="4253346"/>
            <a:ext cx="2175170" cy="653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родителей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6987948" y="4483055"/>
            <a:ext cx="978408" cy="324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29593" y="5117150"/>
            <a:ext cx="2175172" cy="81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в выборе учебного заведения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138054" y="5343120"/>
            <a:ext cx="1246907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966189" y="5301340"/>
            <a:ext cx="1046023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138054" y="2103813"/>
            <a:ext cx="1246909" cy="343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flipH="1">
            <a:off x="10453742" y="1857711"/>
            <a:ext cx="1267201" cy="90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мотивационный</a:t>
            </a:r>
            <a:endParaRPr lang="ru-RU" sz="1600" dirty="0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10463648" y="2915539"/>
            <a:ext cx="1198409" cy="107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ориентировочный</a:t>
            </a:r>
            <a:endParaRPr lang="ru-RU" sz="1400" b="1" dirty="0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10404765" y="3989428"/>
            <a:ext cx="1316179" cy="1149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10492180" y="5063317"/>
            <a:ext cx="1318818" cy="97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4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при коррекционной работе с детьми с ОВЗ: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Индивидуальный подход к каждому ученику.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Предотвращение 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 3. Использование методов, активизирующих познавательную деятельность учащихся (игровые ситуации; дидактические игры, которые связаны с поиском видовых и родовых признаков предметов; игровые тренинги, способствующие развитию умения общаться с другими;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релаксация, позволяющие снять мышечные спазмы и зажимы, особенно в области лица и кистей рук), развивающих их устную и письменную речь и формирующих необходимые учебные навыки.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Проявление педагогического такта. Постоянное поощрение за малейшие успехи, своевременная  помощь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97" y="2738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Алгоритм психолого-педагогического  сопровождения: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977" y="1825625"/>
            <a:ext cx="112126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2163" y="1825625"/>
            <a:ext cx="2057401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Социально-психологическая служба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799" y="1841686"/>
            <a:ext cx="2327564" cy="71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Диагности</a:t>
            </a:r>
            <a:r>
              <a:rPr lang="ru-RU" dirty="0" smtClean="0"/>
              <a:t>-аналитическое направление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9598" y="1825625"/>
            <a:ext cx="2175167" cy="749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екомендации  родителям, получение согласий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6934191" y="2076053"/>
            <a:ext cx="1177636" cy="34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2163" y="2709610"/>
            <a:ext cx="2057401" cy="70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Специалисты Территориальной ПМПК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5799" y="2659848"/>
            <a:ext cx="2327563" cy="7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29597" y="2654968"/>
            <a:ext cx="2175168" cy="70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Заявление родителей на   переход на АООП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51906" y="2900038"/>
            <a:ext cx="1233057" cy="327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6934191" y="2846255"/>
            <a:ext cx="1177636" cy="31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385" y="3616036"/>
            <a:ext cx="2046179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Педагог-психолог, классные руководители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75013" y="3514291"/>
            <a:ext cx="2327563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ИОМ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5798" y="4358318"/>
            <a:ext cx="2327563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Коррекционно-развивающие занятия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5797" y="5117151"/>
            <a:ext cx="2327563" cy="81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Самоопределение</a:t>
            </a:r>
          </a:p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3385" y="4438577"/>
            <a:ext cx="2046179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Учителя-предметники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32163" y="5138953"/>
            <a:ext cx="2057401" cy="79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29597" y="3467196"/>
            <a:ext cx="2175168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родителей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151906" y="3770633"/>
            <a:ext cx="1260765" cy="32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920333" y="3643342"/>
            <a:ext cx="1046023" cy="346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51906" y="4491229"/>
            <a:ext cx="1260765" cy="36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29595" y="4253346"/>
            <a:ext cx="2175170" cy="653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родителей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6987948" y="4483055"/>
            <a:ext cx="978408" cy="324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29593" y="5117150"/>
            <a:ext cx="2175172" cy="81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в выборе учебного заведения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138054" y="5343120"/>
            <a:ext cx="1246907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966189" y="5301340"/>
            <a:ext cx="1046023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138054" y="2103813"/>
            <a:ext cx="1246909" cy="343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flipH="1">
            <a:off x="10453742" y="1857711"/>
            <a:ext cx="1267201" cy="90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мотивационный</a:t>
            </a:r>
            <a:endParaRPr lang="ru-RU" sz="1600" dirty="0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10463648" y="2915539"/>
            <a:ext cx="1198409" cy="107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ориентировочный</a:t>
            </a:r>
            <a:endParaRPr lang="ru-RU" sz="1400" b="1" dirty="0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10404765" y="3989428"/>
            <a:ext cx="1316179" cy="1149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10492180" y="5063317"/>
            <a:ext cx="1318818" cy="97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28.userapi.com/impg/BwW-zmcvf32q7o9Tbgu4SsCf-zRgWDps4DpE8A/J2dcbnLHPjE.jpg?size=1280x640&amp;quality=95&amp;sign=2701ee9ab5fe41cab9e780dc38df461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735"/>
            <a:ext cx="5252818" cy="26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.userapi.com/impg/lfqIEPlChMIp7mPRS1wBL44ez1M8bNJ0Se2W4A/UyOr8u_5jxc.jpg?size=1280x960&amp;quality=95&amp;sign=77a285b984b5754505080ad9d78aa74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95" y="1433800"/>
            <a:ext cx="5046228" cy="37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1.userapi.com/impg/-kD8-5DcWOmu9cLVT6ZpY3TLq0G_zDtspV26MA/Q86qxhLnhVo.jpg?size=1280x853&amp;quality=95&amp;sign=669f3a7145cb2f406a697b44872123d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6788"/>
            <a:ext cx="5252818" cy="35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710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7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914" y="4476750"/>
            <a:ext cx="10515600" cy="4351338"/>
          </a:xfrm>
        </p:spPr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2050" name="Picture 2" descr="https://ds94.centerstart.ru/sites/ds94.centerstart.ru/files/styles/flexslider_full/public/dir/news/Screenshot_3.jpg?itok=TpceP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53" y="123241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028119"/>
            <a:ext cx="8896157" cy="401324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инструмент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конституционных прав на образование граждан с 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d53227fd7c8f808ecc795f008029e24b-5234070-images-thumbs&amp;ref=rim&amp;n=33&amp;w=148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21948"/>
            <a:ext cx="1880755" cy="19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развития системы образования на первый план выдвигаются задачи создания условий для становления личности каждого ребенка в соответствии с особенностями его психического и физического развития, возможностями и способностями.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d53227fd7c8f808ecc795f008029e24b-5234070-images-thumbs&amp;ref=rim&amp;n=33&amp;w=148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1949"/>
            <a:ext cx="1686792" cy="17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оптимального развития ребенка и  успешная интеграция его в социум.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d53227fd7c8f808ecc795f008029e24b-5234070-images-thumbs&amp;ref=rim&amp;n=33&amp;w=148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" y="116038"/>
            <a:ext cx="1686792" cy="17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 возникновения проблем развития ребенка;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-помогать(содействовать) ребенку в решении актуальных задач  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развития, обучения, социализации;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образовательного процесса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рассматриваемой категории детей в соответствии с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индивидуальными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каждого ребёнка, структурой 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степенью его выраженности;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психолого-педагогическую   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компетентность(психологическую культуру) учащихся, родителей, 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d53227fd7c8f808ecc795f008029e24b-5234070-images-thumbs&amp;ref=rim&amp;n=33&amp;w=148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" y="220813"/>
            <a:ext cx="1686792" cy="17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97" y="2738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Алгоритм психолого-педагогического  сопровождения: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977" y="1825625"/>
            <a:ext cx="112126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2163" y="1825625"/>
            <a:ext cx="2057401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Социально-психологическая служба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799" y="1841686"/>
            <a:ext cx="2327564" cy="71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Диагности</a:t>
            </a:r>
            <a:r>
              <a:rPr lang="ru-RU" dirty="0" smtClean="0"/>
              <a:t>-аналитическое направление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9598" y="1825625"/>
            <a:ext cx="2175167" cy="749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екомендации  родителям, получение согласий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6934191" y="2076053"/>
            <a:ext cx="1177636" cy="34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2163" y="2709610"/>
            <a:ext cx="2057401" cy="70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Специалисты Территориальной ПМПК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5799" y="2659848"/>
            <a:ext cx="2327563" cy="7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29597" y="2654968"/>
            <a:ext cx="2175168" cy="70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Заявление родителей на   переход на АООП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51906" y="2900038"/>
            <a:ext cx="1233057" cy="327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6934191" y="2846255"/>
            <a:ext cx="1177636" cy="31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385" y="3616036"/>
            <a:ext cx="2046179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Педагог-психолог, классные руководители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75013" y="3514291"/>
            <a:ext cx="2327563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ИОМ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5798" y="4358318"/>
            <a:ext cx="2327563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Коррекционно-развивающие занятия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5797" y="5117151"/>
            <a:ext cx="2327563" cy="81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Самоопределение</a:t>
            </a:r>
          </a:p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3385" y="4438577"/>
            <a:ext cx="2046179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Учителя-предметники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32163" y="5138953"/>
            <a:ext cx="2057401" cy="79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29597" y="3467196"/>
            <a:ext cx="2175168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родителей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151906" y="3770633"/>
            <a:ext cx="1260765" cy="32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920333" y="3643342"/>
            <a:ext cx="1046023" cy="346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51906" y="4491229"/>
            <a:ext cx="1260765" cy="36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29595" y="4253346"/>
            <a:ext cx="2175170" cy="653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родителей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6987948" y="4483055"/>
            <a:ext cx="978408" cy="324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29593" y="5117150"/>
            <a:ext cx="2175172" cy="81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в выборе учебного заведения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138054" y="5343120"/>
            <a:ext cx="1246907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966189" y="5301340"/>
            <a:ext cx="1046023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138054" y="2103813"/>
            <a:ext cx="1246909" cy="343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flipH="1">
            <a:off x="10453742" y="1857711"/>
            <a:ext cx="1267201" cy="90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мотивационный</a:t>
            </a:r>
            <a:endParaRPr lang="ru-RU" sz="1600" dirty="0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10463648" y="2915539"/>
            <a:ext cx="1198409" cy="107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ориентировочный</a:t>
            </a:r>
            <a:endParaRPr lang="ru-RU" sz="1400" b="1" dirty="0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10404765" y="3989428"/>
            <a:ext cx="1316179" cy="1149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ru-RU" sz="1400" dirty="0"/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10492180" y="5063317"/>
            <a:ext cx="1318818" cy="97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6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специалистов сопровождения: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Отслеживаются: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эффективность обучения детей с ОВЗ по программе (рекомендованной ПМПК),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текущие и этапные результаты адаптации,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динамика развития и личностного роста обучающихся,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навыков образовательной деятельности,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освоение общеобразовательных программ,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показатели функционального состояния их здоровья.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наблюдений фиксируются в карте сопровождения обучающегося.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97" y="2738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Алгоритм психолого-педагогического  сопровождения: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977" y="1825625"/>
            <a:ext cx="112126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2163" y="1825625"/>
            <a:ext cx="2057401" cy="7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Социально-психологическая служба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799" y="1841686"/>
            <a:ext cx="2327564" cy="71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Диагности</a:t>
            </a:r>
            <a:r>
              <a:rPr lang="ru-RU" dirty="0" smtClean="0"/>
              <a:t>-аналитическое направление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9598" y="1825625"/>
            <a:ext cx="2175167" cy="749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екомендации  родителям, получение согласий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6934191" y="2076053"/>
            <a:ext cx="1177636" cy="34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2163" y="2709610"/>
            <a:ext cx="2057401" cy="70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Специалисты Территориальной ПМПК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5799" y="2659848"/>
            <a:ext cx="2327563" cy="7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29597" y="2654968"/>
            <a:ext cx="2175168" cy="70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Заявление родителей на   переход на АООП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51906" y="2900038"/>
            <a:ext cx="1233057" cy="327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6934191" y="2846255"/>
            <a:ext cx="1177636" cy="31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385" y="3616036"/>
            <a:ext cx="2046179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Педагог-психолог, классные руководители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75013" y="3514291"/>
            <a:ext cx="2327563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ИОМ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5798" y="4358318"/>
            <a:ext cx="2327563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Коррекционно-развивающие занятия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5797" y="5117151"/>
            <a:ext cx="2327563" cy="81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Самоопределение</a:t>
            </a:r>
          </a:p>
          <a:p>
            <a:pPr algn="ctr"/>
            <a:r>
              <a:rPr lang="ru-RU" dirty="0" smtClean="0"/>
              <a:t>Комиссия ПМПК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3385" y="4438577"/>
            <a:ext cx="2046179" cy="57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Учителя-предметники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32163" y="5138953"/>
            <a:ext cx="2057401" cy="79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29597" y="3467196"/>
            <a:ext cx="2175168" cy="65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родителей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151906" y="3770633"/>
            <a:ext cx="1260765" cy="32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920333" y="3643342"/>
            <a:ext cx="1046023" cy="346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51906" y="4491229"/>
            <a:ext cx="1260765" cy="36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29595" y="4253346"/>
            <a:ext cx="2175170" cy="653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родителей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6987948" y="4483055"/>
            <a:ext cx="978408" cy="324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29593" y="5117150"/>
            <a:ext cx="2175172" cy="81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в выборе учебного заведения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138054" y="5343120"/>
            <a:ext cx="1246907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966189" y="5301340"/>
            <a:ext cx="1046023" cy="325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138054" y="2103813"/>
            <a:ext cx="1246909" cy="343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flipH="1">
            <a:off x="10453742" y="1857711"/>
            <a:ext cx="1267201" cy="90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мотивационный</a:t>
            </a:r>
            <a:endParaRPr lang="ru-RU" sz="1600" dirty="0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10463648" y="2915539"/>
            <a:ext cx="1198409" cy="107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ориентировочный</a:t>
            </a:r>
            <a:endParaRPr lang="ru-RU" sz="1400" b="1" dirty="0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10404765" y="3989428"/>
            <a:ext cx="1316179" cy="1149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10492180" y="5063317"/>
            <a:ext cx="1318818" cy="97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7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 </a:t>
            </a:r>
            <a:r>
              <a:rPr lang="ru-RU" b="1" dirty="0" smtClean="0"/>
              <a:t>направление </a:t>
            </a:r>
            <a:br>
              <a:rPr lang="ru-RU" b="1" dirty="0" smtClean="0"/>
            </a:br>
            <a:r>
              <a:rPr lang="ru-RU" b="1" dirty="0" err="1" smtClean="0"/>
              <a:t>диагностико</a:t>
            </a:r>
            <a:r>
              <a:rPr lang="ru-RU" b="1" dirty="0" smtClean="0"/>
              <a:t>-аналитическое;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 этап (0 класс</a:t>
            </a:r>
            <a:r>
              <a:rPr lang="ru-RU" b="1" dirty="0" smtClean="0"/>
              <a:t>) -</a:t>
            </a:r>
            <a:r>
              <a:rPr lang="ru-RU" dirty="0" smtClean="0"/>
              <a:t> </a:t>
            </a:r>
            <a:r>
              <a:rPr lang="ru-RU" dirty="0"/>
              <a:t>проведение психолого-педагогической диагностики, направленной на определение школьной готовности </a:t>
            </a:r>
            <a:r>
              <a:rPr lang="ru-RU" dirty="0" smtClean="0"/>
              <a:t>ребенка. </a:t>
            </a:r>
            <a:r>
              <a:rPr lang="ru-RU" dirty="0"/>
              <a:t>К</a:t>
            </a:r>
            <a:r>
              <a:rPr lang="ru-RU" dirty="0" smtClean="0"/>
              <a:t>онсультирование </a:t>
            </a:r>
            <a:r>
              <a:rPr lang="ru-RU" dirty="0"/>
              <a:t>родителей и педагогов по результатам диагностики-рекомендации над чем работать или обращение к специалистам ПМПК.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3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635</Words>
  <Application>Microsoft Office PowerPoint</Application>
  <PresentationFormat>Широкоэкранный</PresentationFormat>
  <Paragraphs>124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Алгоритм комплексного психолого-педагогического сопровождения детей с ОВЗ в условиях инклюзивного образования.</vt:lpstr>
      <vt:lpstr>Презентация PowerPoint</vt:lpstr>
      <vt:lpstr>Презентация PowerPoint</vt:lpstr>
      <vt:lpstr>           Цель:</vt:lpstr>
      <vt:lpstr>                              Задачи:</vt:lpstr>
      <vt:lpstr>    Алгоритм психолого-педагогического  сопровождения:</vt:lpstr>
      <vt:lpstr>Функции специалистов сопровождения:</vt:lpstr>
      <vt:lpstr>    Алгоритм психолого-педагогического  сопровождения:</vt:lpstr>
      <vt:lpstr>1 направление  диагностико-аналитическое; </vt:lpstr>
      <vt:lpstr>Презентация PowerPoint</vt:lpstr>
      <vt:lpstr>Презентация PowerPoint</vt:lpstr>
      <vt:lpstr>    Алгоритм психолого-педагогического  сопровождения:</vt:lpstr>
      <vt:lpstr>Принципы при коррекционной работе с детьми с ОВЗ:</vt:lpstr>
      <vt:lpstr>    Алгоритм психолого-педагогического  сопровождения:</vt:lpstr>
      <vt:lpstr>Презентация PowerPoint</vt:lpstr>
      <vt:lpstr>Результаты: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комплексного психолого-педагогического сопровождения детей с ОВЗ в условиях инклюзивного образования</dc:title>
  <dc:creator>User</dc:creator>
  <cp:lastModifiedBy>User</cp:lastModifiedBy>
  <cp:revision>27</cp:revision>
  <cp:lastPrinted>2023-03-16T16:59:20Z</cp:lastPrinted>
  <dcterms:created xsi:type="dcterms:W3CDTF">2022-11-17T19:50:28Z</dcterms:created>
  <dcterms:modified xsi:type="dcterms:W3CDTF">2023-03-16T18:13:39Z</dcterms:modified>
</cp:coreProperties>
</file>