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71" r:id="rId5"/>
    <p:sldId id="272" r:id="rId6"/>
    <p:sldId id="273" r:id="rId7"/>
    <p:sldId id="283" r:id="rId8"/>
    <p:sldId id="260" r:id="rId9"/>
    <p:sldId id="261" r:id="rId10"/>
    <p:sldId id="269" r:id="rId11"/>
    <p:sldId id="262" r:id="rId12"/>
    <p:sldId id="263" r:id="rId13"/>
    <p:sldId id="264" r:id="rId14"/>
    <p:sldId id="265" r:id="rId15"/>
    <p:sldId id="270" r:id="rId16"/>
    <p:sldId id="266" r:id="rId17"/>
    <p:sldId id="267" r:id="rId18"/>
    <p:sldId id="275" r:id="rId19"/>
    <p:sldId id="276" r:id="rId20"/>
    <p:sldId id="277" r:id="rId21"/>
    <p:sldId id="278" r:id="rId22"/>
    <p:sldId id="279" r:id="rId23"/>
    <p:sldId id="268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E9A2E-50C6-4D4E-ACEF-5B4DC8629FE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E790A-4A39-49A3-9E80-66B85BC3F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01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790A-4A39-49A3-9E80-66B85BC3F5A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790A-4A39-49A3-9E80-66B85BC3F5A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790A-4A39-49A3-9E80-66B85BC3F5A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790A-4A39-49A3-9E80-66B85BC3F5A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790A-4A39-49A3-9E80-66B85BC3F5A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790A-4A39-49A3-9E80-66B85BC3F5A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62C4E-DC63-46EA-B04A-62B4EC96804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AA2DA-5272-47CC-876A-291FD0C6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568952" cy="612068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Сокольского муниципального округа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 № 10»</a:t>
            </a:r>
          </a:p>
          <a:p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-макетов 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работе с детьми с ОВЗ»</a:t>
            </a:r>
          </a:p>
          <a:p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Конькова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Надежда Сергеевна</a:t>
            </a:r>
          </a:p>
          <a:p>
            <a:pPr algn="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197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- схема «Ракета»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un9-7.userapi.com/impg/kv1pzC3VqWAGZj_tE4ZfN_o6FWK8ZVvP93jJ8A/bg8V_KbkmVY.jpg?size=1793x2160&amp;quality=95&amp;sign=67e01a1e8e46ddc88fcabee83b734b6e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4323574" cy="429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58" y="332656"/>
            <a:ext cx="8501122" cy="60739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Лексическая тема «Космос» </a:t>
            </a:r>
          </a:p>
          <a:p>
            <a:pPr marL="457200" indent="-457200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«Подбери признак»</a:t>
            </a:r>
            <a:endParaRPr lang="ru-RU" sz="2000" i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упражнять в подборе прилагательных к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существительным.</a:t>
            </a:r>
          </a:p>
          <a:p>
            <a:pPr marL="457200" lvl="0" indent="-45720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«Сосчитай-ка»</a:t>
            </a:r>
          </a:p>
          <a:p>
            <a:pPr marL="457200" lvl="0" indent="-457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развивать грамматический строй речи (согласование существительных с числительными).</a:t>
            </a:r>
          </a:p>
          <a:p>
            <a:pPr marL="457200" lvl="0" indent="-457200">
              <a:buAutoNum type="arabicPeriod" startAt="3"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«Скажи наоборот»</a:t>
            </a:r>
          </a:p>
          <a:p>
            <a:pPr marL="457200" lvl="0" indent="-457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 расширение словаря антонимов, формирование навыка подбора разных по значению слов.</a:t>
            </a:r>
          </a:p>
          <a:p>
            <a:pPr marL="457200" indent="-457200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«Соедини по цифрам»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развивать внимание, мелкую моторику, </a:t>
            </a:r>
          </a:p>
          <a:p>
            <a:pPr marL="457200" lvl="0" indent="-457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навыки порядкового счёта. 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«Опиши инопланетянина»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навыки  словообразования.</a:t>
            </a:r>
          </a:p>
          <a:p>
            <a:pPr marL="457200" indent="-457200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«Помоги космонавту долететь до дома»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развивать мышление и внимание.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155-1.userapi.com/impg/WyLA3R80TPAhSXrdTyJa8IquThxUwbozAJcLdA/_iTfOd0b18Q.jpg?size=1620x2160&amp;quality=95&amp;sign=c1ccb919dcf0a730db0ee99feb75a566&amp;type=album"/>
          <p:cNvPicPr/>
          <p:nvPr/>
        </p:nvPicPr>
        <p:blipFill>
          <a:blip r:embed="rId2" cstate="print"/>
          <a:srcRect t="28571"/>
          <a:stretch>
            <a:fillRect/>
          </a:stretch>
        </p:blipFill>
        <p:spPr bwMode="auto">
          <a:xfrm>
            <a:off x="7143768" y="1214422"/>
            <a:ext cx="171451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39.userapi.com/impg/o_1n2I8-9TcCQy2FRY4U_O3apQRGMbSoF9T4Bw/3TJ4t_2hBgQ.jpg?size=1620x2160&amp;quality=95&amp;sign=9763a8f3577f9d8d5525d7f5b592224b&amp;type=album"/>
          <p:cNvPicPr/>
          <p:nvPr/>
        </p:nvPicPr>
        <p:blipFill>
          <a:blip r:embed="rId3" cstate="print"/>
          <a:srcRect t="15562"/>
          <a:stretch>
            <a:fillRect/>
          </a:stretch>
        </p:blipFill>
        <p:spPr bwMode="auto">
          <a:xfrm>
            <a:off x="6357950" y="4143380"/>
            <a:ext cx="192882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0042" y="908720"/>
            <a:ext cx="8398421" cy="5197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«Яблоня»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26.userapi.com/impg/lL5aOsIj2bE5cxuoLJjvKD0K6t6SR1LgCgI-zA/EKS6uy54yro.jpg?size=1620x2160&amp;quality=95&amp;sign=d9f5649aea0005893937eade23c37c6e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57364"/>
            <a:ext cx="378621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715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Лексическая тема «Насекомые»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«Кто что умеет делать»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обогащение глагольного словаря.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«Что изменилось?»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развивать зрительную память и внимание детей.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«Чьи лапки?»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образовывать относительные прилагательные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«Насекомые – великаны»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употребление слов с увеличительным оттенком.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такое хорошо, а что такое плохо?»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учить анализировать, развивать связную речь 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логическое мышление.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«Кто как передвигается?»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составление сложных предложений со значением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противопоставления.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77.userapi.com/impg/ER1P-iwAFLfFl6KiQf5Ucb5WX5Aqfg--4lL1rA/TpC5PsMbV8Q.jpg?size=1620x2160&amp;quality=95&amp;sign=778657a914387280ff4c156edbdb36de&amp;type=album"/>
          <p:cNvPicPr/>
          <p:nvPr/>
        </p:nvPicPr>
        <p:blipFill>
          <a:blip r:embed="rId3" cstate="print"/>
          <a:srcRect t="30418"/>
          <a:stretch>
            <a:fillRect/>
          </a:stretch>
        </p:blipFill>
        <p:spPr bwMode="auto">
          <a:xfrm>
            <a:off x="6572264" y="1428736"/>
            <a:ext cx="1971535" cy="256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sun9-51.userapi.com/impg/1VpIhLZrmt9OHpkJfnhSay5TXXdfCh7HWm-LPQ/iid9105PrJU.jpg?size=1620x2160&amp;quality=95&amp;sign=5605aead3fa362d46c57873578d519cc&amp;type=album"/>
          <p:cNvPicPr/>
          <p:nvPr/>
        </p:nvPicPr>
        <p:blipFill>
          <a:blip r:embed="rId4" cstate="print"/>
          <a:srcRect t="17723"/>
          <a:stretch>
            <a:fillRect/>
          </a:stretch>
        </p:blipFill>
        <p:spPr bwMode="auto">
          <a:xfrm>
            <a:off x="6786578" y="4143380"/>
            <a:ext cx="178595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6238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процессов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«Дорисуй» 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развивать  мелкую моторику рук,  воображение.</a:t>
            </a:r>
          </a:p>
          <a:p>
            <a:pPr marL="457200" indent="-457200">
              <a:buAutoNum type="arabicPeriod" startAt="2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отличия» 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 развитие умения сопоставлять объекты, 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выявлять сходные черты и различия.</a:t>
            </a:r>
          </a:p>
          <a:p>
            <a:pPr marL="457200" indent="-457200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«Подчеркни всех божьих коровок, а кузнечиков                 обведи в кружок»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развитие внимания.</a:t>
            </a:r>
          </a:p>
          <a:p>
            <a:pPr marL="457200" indent="-457200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«Найди насекомых по силуэту»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Цель: развитие мышление, упражнять детей в умении          видеть форму предмета. </a:t>
            </a:r>
          </a:p>
          <a:p>
            <a:pPr marL="457200" indent="-457200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Лабиринт «Помоги пчелке попасть в улей»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развитие мышления и воображения.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2" descr="ден1.jpg"/>
          <p:cNvPicPr>
            <a:picLocks noChangeAspect="1"/>
          </p:cNvPicPr>
          <p:nvPr/>
        </p:nvPicPr>
        <p:blipFill>
          <a:blip r:embed="rId3" cstate="print"/>
          <a:srcRect t="32955"/>
          <a:stretch>
            <a:fillRect/>
          </a:stretch>
        </p:blipFill>
        <p:spPr>
          <a:xfrm>
            <a:off x="7366713" y="2846884"/>
            <a:ext cx="1559043" cy="176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un9-26.userapi.com/impg/SPXVGCiCRQ_kJKTjQl26UQ37M7bFBjPxtlZBEw/kRyp6z0KtPw.jpg?size=1620x2160&amp;quality=95&amp;sign=975d3615681aec99c68bb202f8c34878&amp;type=album"/>
          <p:cNvPicPr/>
          <p:nvPr/>
        </p:nvPicPr>
        <p:blipFill rotWithShape="1">
          <a:blip r:embed="rId4" cstate="print"/>
          <a:srcRect t="39458" b="6492"/>
          <a:stretch/>
        </p:blipFill>
        <p:spPr bwMode="auto">
          <a:xfrm>
            <a:off x="7235734" y="707192"/>
            <a:ext cx="1696319" cy="191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un9-39.userapi.com/impg/jEngdDcgEUmqRafo8n7Ar6TnrWZPYis15WazVg/BTcRafUm4DY.jpg?size=1620x2160&amp;quality=95&amp;sign=d237d8509161b9e3a9ee3f62d9a56401&amp;type=album"/>
          <p:cNvPicPr/>
          <p:nvPr/>
        </p:nvPicPr>
        <p:blipFill>
          <a:blip r:embed="rId5" cstate="print"/>
          <a:srcRect b="19719"/>
          <a:stretch>
            <a:fillRect/>
          </a:stretch>
        </p:blipFill>
        <p:spPr bwMode="auto">
          <a:xfrm>
            <a:off x="7360417" y="4761656"/>
            <a:ext cx="157163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00042"/>
            <a:ext cx="8543956" cy="621510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Ден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58396"/>
            <a:ext cx="3281588" cy="4514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Денис 1.jpg"/>
          <p:cNvPicPr>
            <a:picLocks noChangeAspect="1"/>
          </p:cNvPicPr>
          <p:nvPr/>
        </p:nvPicPr>
        <p:blipFill rotWithShape="1">
          <a:blip r:embed="rId4" cstate="print"/>
          <a:srcRect r="4833"/>
          <a:stretch/>
        </p:blipFill>
        <p:spPr>
          <a:xfrm>
            <a:off x="5076056" y="1147899"/>
            <a:ext cx="3275857" cy="47354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48096" y="750204"/>
            <a:ext cx="7643866" cy="564360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Макет «Русская крепость»</a:t>
            </a:r>
          </a:p>
        </p:txBody>
      </p:sp>
      <p:pic>
        <p:nvPicPr>
          <p:cNvPr id="6" name="Рисунок 5" descr="https://sun9-1.userapi.com/impg/eoD8uQa7ls8Q1WTztxLRNrFKp3UtH0Unl5f_NA/LrOWakLgiNI.jpg?size=2560x2063&amp;quality=95&amp;sign=183dec3b1ac8f0b2da111e19f53295cd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721523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500042"/>
            <a:ext cx="8786874" cy="61436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Лексическая тема «Защитники Отечества»</a:t>
            </a:r>
          </a:p>
          <a:p>
            <a:pPr marL="457200" indent="-457200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«Четвертый  лишний»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учить детей определять на слух лишний предмет и обосновывать свой ответ.</a:t>
            </a:r>
          </a:p>
          <a:p>
            <a:pPr marL="457200" lvl="0" indent="-457200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2. 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«Назови профессию»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актуализация и увеличение предметного словаря.</a:t>
            </a:r>
          </a:p>
          <a:p>
            <a:pPr marL="457200" lvl="0" indent="-457200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«Объясни смысл пословицы или  поговорки»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формировать умение применять пословицы в разных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жизненных ситуациях, развивать память, воображение,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абстрактное мышление.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«Какими качествами должен обладать наш защитник?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словаря прилагательных.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«Кто и где защищает нашу Родину?»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формировать представления детей об армии, о родах войск.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«Кому что нужно?»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обогатить речь детей существительными, развивать связную речь, логическое мышление.</a:t>
            </a:r>
          </a:p>
          <a:p>
            <a:pPr lvl="0"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1600" dirty="0" smtClean="0"/>
          </a:p>
          <a:p>
            <a:pPr marL="457200" indent="-457200"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13.userapi.com/impg/9V5fV9YWVWvlFnJ4h6rvlhc9ysaqFoNLtpp6Bw/B2xQ3Gzhyjs.jpg?size=2560x1920&amp;quality=95&amp;sign=9b2f5c7494929d069d971a6954b28aaf&amp;type=album"/>
          <p:cNvPicPr/>
          <p:nvPr/>
        </p:nvPicPr>
        <p:blipFill>
          <a:blip r:embed="rId3" cstate="print"/>
          <a:srcRect l="13802" r="7985"/>
          <a:stretch>
            <a:fillRect/>
          </a:stretch>
        </p:blipFill>
        <p:spPr bwMode="auto">
          <a:xfrm>
            <a:off x="6948264" y="2348880"/>
            <a:ext cx="1908876" cy="258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Макет «Машина»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9938" name="Picture 2" descr="C:\Users\alish\Desktop\грамоты Маши\маш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09740"/>
            <a:ext cx="3071834" cy="409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Users\alish\Desktop\грамоты Маши\машин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14488"/>
            <a:ext cx="3143273" cy="4191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48680"/>
            <a:ext cx="8472518" cy="557748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Лексическая тема «Транспорт»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– пассажиры»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«Дорожные знаки»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«Собери светофор»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«Я –грамотный пешеход»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«Продолжи предложение»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«Угадай транспорт»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«Объедини виды транспорта»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62" name="Picture 2" descr="C:\Users\alish\Desktop\грамоты Маши\ст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95544"/>
            <a:ext cx="3206350" cy="240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 descr="C:\Users\alish\Desktop\грамоты Маши\с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296" y="1071546"/>
            <a:ext cx="2051965" cy="273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785794"/>
            <a:ext cx="8406106" cy="519747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«Приохотить ребенка 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учению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гораздо более достойная задача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приневолить».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К.Д.Ушинский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29.userapi.com/impg/0Klwl1DwiaAzr5XsP6ylmlz9HFmR5rRvJsZdlQ/9A2QU8CqHuw.jpg?size=1620x2160&amp;quality=95&amp;sign=10303f8c21f0b8b412ce7f42ed7e42ef&amp;type=album"/>
          <p:cNvPicPr/>
          <p:nvPr/>
        </p:nvPicPr>
        <p:blipFill>
          <a:blip r:embed="rId2" cstate="print"/>
          <a:srcRect t="2850" b="11664"/>
          <a:stretch>
            <a:fillRect/>
          </a:stretch>
        </p:blipFill>
        <p:spPr bwMode="auto">
          <a:xfrm>
            <a:off x="755576" y="1857364"/>
            <a:ext cx="307183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sun9-26.userapi.com/impg/DcJ96RHucuybk1G0Ong5cw96Lmpz79gyBh9M4w/QE5Re5k7_Kc.jpg?size=2560x1920&amp;quality=95&amp;sign=5dbafaa522c65e5b2a6353f89970d65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-8001080"/>
            <a:ext cx="2558954" cy="1919216"/>
          </a:xfrm>
          <a:prstGeom prst="rect">
            <a:avLst/>
          </a:prstGeom>
          <a:noFill/>
        </p:spPr>
      </p:pic>
      <p:pic>
        <p:nvPicPr>
          <p:cNvPr id="20481" name="Picture 1" descr="C:\Users\alish\Desktop\работа\печать безопасность\ст5.jpg"/>
          <p:cNvPicPr>
            <a:picLocks noChangeAspect="1" noChangeArrowheads="1"/>
          </p:cNvPicPr>
          <p:nvPr/>
        </p:nvPicPr>
        <p:blipFill>
          <a:blip r:embed="rId4" cstate="print"/>
          <a:srcRect l="18354"/>
          <a:stretch>
            <a:fillRect/>
          </a:stretch>
        </p:blipFill>
        <p:spPr bwMode="auto">
          <a:xfrm>
            <a:off x="5072066" y="3143248"/>
            <a:ext cx="3071833" cy="282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Макет «Карусель»</a:t>
            </a:r>
            <a:endParaRPr lang="ru-RU" dirty="0"/>
          </a:p>
        </p:txBody>
      </p:sp>
      <p:pic>
        <p:nvPicPr>
          <p:cNvPr id="5" name="Picture 4" descr="https://sun9-35.userapi.com/impg/vT-VeGrL6h-ojocFhBQ3z4jdr9odY6HbQ2g2tg/YBNv4kLl1Mk.jpg?size=1620x2160&amp;quality=95&amp;sign=e85ac42fa155ff6274242e7c37b3ab4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3203758" cy="453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0184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«Безопасность на детской площадке»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Можно-нельзя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«Дополни правила безопасности во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время катания на качелях»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«Как бы ты поступил?»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«Знакомый, свой, чужой»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«Бродячие животные»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1986" name="Picture 2" descr="C:\Users\alish\Desktop\работа\печать безопасность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142984"/>
            <a:ext cx="2121174" cy="282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C:\Users\alish\Desktop\работа\печать безопасность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48068"/>
            <a:ext cx="1986659" cy="264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лад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5" y="1928802"/>
            <a:ext cx="267892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н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357562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533226"/>
            <a:ext cx="8427025" cy="5715040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endParaRPr lang="ru-RU" sz="1600" dirty="0" smtClean="0"/>
          </a:p>
          <a:p>
            <a:pPr marL="457200" indent="-45720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Учимся, играя!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74.userapi.com/impg/yuYBmeijQzZ8wmT7B4c-kquGaqB8pfacRAhpmA/Qf8WrS-ETwI.jpg?size=1620x2160&amp;quality=95&amp;sign=3b69a1a7a94983e4b3c0a2071f5f8c3c&amp;type=album"/>
          <p:cNvPicPr/>
          <p:nvPr/>
        </p:nvPicPr>
        <p:blipFill>
          <a:blip r:embed="rId3" cstate="print"/>
          <a:srcRect l="17572" t="5396" r="6182" b="2877"/>
          <a:stretch>
            <a:fillRect/>
          </a:stretch>
        </p:blipFill>
        <p:spPr bwMode="auto">
          <a:xfrm>
            <a:off x="1043608" y="1844824"/>
            <a:ext cx="292895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6.userapi.com/impg/szczqwRSG6mTTcar1rgd7kjq01HAJEnTUf1LFA/WgVa9n2jHa8.jpg?size=2560x1920&amp;quality=95&amp;sign=d227d6e225d97f0562f7856c7cd2775f&amp;type=album"/>
          <p:cNvPicPr/>
          <p:nvPr/>
        </p:nvPicPr>
        <p:blipFill>
          <a:blip r:embed="rId4" cstate="print"/>
          <a:srcRect l="4968" r="7113"/>
          <a:stretch>
            <a:fillRect/>
          </a:stretch>
        </p:blipFill>
        <p:spPr bwMode="auto">
          <a:xfrm>
            <a:off x="5004048" y="1844824"/>
            <a:ext cx="335758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плом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" t="3506" r="3304" b="1299"/>
          <a:stretch/>
        </p:blipFill>
        <p:spPr>
          <a:xfrm>
            <a:off x="5940152" y="4001389"/>
            <a:ext cx="2995854" cy="2167589"/>
          </a:xfr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26" name="Picture 2" descr="D:\Н. КОНЬКОВА\воспитатели России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46140"/>
            <a:ext cx="2202386" cy="328306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. КОНЬКОВА\воспитатели России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995854" cy="207484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1974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интеллектуальный вид игровых развлечений, во время которых участникам нужно преодолеть ряд препятствий, решить определённые задачи, разгадать логические загадки, справиться с трудностями, возникающими на их пути, для достижения общей цели.</a:t>
            </a:r>
          </a:p>
          <a:p>
            <a:pPr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(масштабная модель) -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объекта в уменьшенном масштабе или в натуральную величину, лишённая, как правило, функциональности представляемого объекта.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sun9-54.userapi.com/impg/1bSw4ySA-TefFaUWMRL4br3V5NxyKSQFhy_i9A/cJ1HfUvfptE.jpg?size=1620x2160&amp;quality=95&amp;sign=5f9543f9b730a3623eaa28d49cf4822d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 l="10170" t="14286" r="16949" b="7936"/>
          <a:stretch>
            <a:fillRect/>
          </a:stretch>
        </p:blipFill>
        <p:spPr bwMode="auto">
          <a:xfrm>
            <a:off x="4900520" y="3857628"/>
            <a:ext cx="157163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26.userapi.com/impg/lL5aOsIj2bE5cxuoLJjvKD0K6t6SR1LgCgI-zA/EKS6uy54yro.jpg?size=1620x2160&amp;quality=95&amp;sign=d9f5649aea0005893937eade23c37c6e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660" y="901246"/>
            <a:ext cx="164307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un9-1.userapi.com/impg/eoD8uQa7ls8Q1WTztxLRNrFKp3UtH0Unl5f_NA/LrOWakLgiNI.jpg?size=2560x2063&amp;quality=95&amp;sign=183dec3b1ac8f0b2da111e19f53295cd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269484"/>
            <a:ext cx="3702276" cy="210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51.userapi.com/impg/Hn6ryQl9U4sNQis-A8w_7Chp9oN-pCPSiXZBlw/TVq9pwSc0rc.jpg?size=1620x2160&amp;quality=95&amp;sign=a1ff4b85e7d03b9b3cb54929d3f614f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786190"/>
            <a:ext cx="1785950" cy="245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un9-35.userapi.com/impg/vT-VeGrL6h-ojocFhBQ3z4jdr9odY6HbQ2g2tg/YBNv4kLl1Mk.jpg?size=1620x2160&amp;quality=95&amp;sign=e85ac42fa155ff6274242e7c37b3ab48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703109"/>
            <a:ext cx="171451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sun9-73.userapi.com/impg/qphmKTrCQS_ZeI9AGRkDqGzQ7ce7KqWca6kjpg/LzsaKNKDg48.jpg?size=1620x2160&amp;quality=95&amp;sign=a724832169ac5396df3c0ec2273de8fa&amp;type=album"/>
          <p:cNvPicPr>
            <a:picLocks noChangeAspect="1" noChangeArrowheads="1"/>
          </p:cNvPicPr>
          <p:nvPr/>
        </p:nvPicPr>
        <p:blipFill>
          <a:blip r:embed="rId7" cstate="print"/>
          <a:srcRect t="3735" r="20315"/>
          <a:stretch>
            <a:fillRect/>
          </a:stretch>
        </p:blipFill>
        <p:spPr bwMode="auto">
          <a:xfrm>
            <a:off x="357158" y="857232"/>
            <a:ext cx="1643074" cy="264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sun9-27.userapi.com/impg/3tCUielqYFydknWJDHarMe_Wf4qcKkxuN8Y5NQ/E-D2Elpl57s.jpg?size=720x1600&amp;quality=95&amp;sign=ae9f7441a7b37bbcf0d53804a7d2ae68&amp;type=album"/>
          <p:cNvPicPr>
            <a:picLocks noChangeAspect="1" noChangeArrowheads="1"/>
          </p:cNvPicPr>
          <p:nvPr/>
        </p:nvPicPr>
        <p:blipFill>
          <a:blip r:embed="rId8" cstate="print"/>
          <a:srcRect l="4518" t="28460" b="26816"/>
          <a:stretch>
            <a:fillRect/>
          </a:stretch>
        </p:blipFill>
        <p:spPr bwMode="auto">
          <a:xfrm>
            <a:off x="357158" y="3845985"/>
            <a:ext cx="178595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«Русская крепость»</a:t>
            </a:r>
            <a:b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«Наша Родина – Россия»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«Защитники Отечества»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 Победы»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s://sun9-26.userapi.com/impg/DcJ96RHucuybk1G0Ong5cw96Lmpz79gyBh9M4w/QE5Re5k7_Kc.jpg?size=2560x1920&amp;quality=95&amp;sign=5dbafaa522c65e5b2a6353f89970d65d&amp;type=album"/>
          <p:cNvPicPr/>
          <p:nvPr/>
        </p:nvPicPr>
        <p:blipFill>
          <a:blip r:embed="rId2" cstate="print"/>
          <a:srcRect r="6522"/>
          <a:stretch>
            <a:fillRect/>
          </a:stretch>
        </p:blipFill>
        <p:spPr bwMode="auto">
          <a:xfrm>
            <a:off x="4788024" y="1772816"/>
            <a:ext cx="38164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«Дом»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сад»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«Одежда, головные уборы»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«Обувь»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«Посуда»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«Мебель»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«Безопасность в быту»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7890" name="Picture 2" descr="C:\Users\alish\Desktop\грамоты Маши\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7" y="1785926"/>
            <a:ext cx="281792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«Яблоня»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«Фрукты»,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Деревья»,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Насекомые»,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природе».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«Времена года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«Осень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«Зима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Лето»,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«Зимующие птицы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Перелетные птицы».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«Машина» 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город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»,«Транспорт», 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движения»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«Ракета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«Профессии, «Мы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растем здоровыми».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Карусель»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на детской площадке».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alish\Desktop\грамоты Маши\де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071942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alish\Desktop\грамоты Маши\ден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000504"/>
            <a:ext cx="1928826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alish\Desktop\грамоты Маши\ст6.jpg"/>
          <p:cNvPicPr>
            <a:picLocks noChangeAspect="1" noChangeArrowheads="1"/>
          </p:cNvPicPr>
          <p:nvPr/>
        </p:nvPicPr>
        <p:blipFill>
          <a:blip r:embed="rId4" cstate="print"/>
          <a:srcRect l="8890"/>
          <a:stretch>
            <a:fillRect/>
          </a:stretch>
        </p:blipFill>
        <p:spPr bwMode="auto">
          <a:xfrm>
            <a:off x="785786" y="4357694"/>
            <a:ext cx="2714644" cy="223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282" y="548680"/>
            <a:ext cx="8515352" cy="60950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Макеты могут иметь разную тематику, но в процессе их реализации одновременно и параллельно решаются несколько задач: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закрепление и обобщение знаний детей по  теме;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активизация лексического словаря;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связной речи;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развитие памяти, внимания,  мышления, воображения;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мелкой моторики рук.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26.userapi.com/impg/lL5aOsIj2bE5cxuoLJjvKD0K6t6SR1LgCgI-zA/EKS6uy54yro.jpg?size=1620x2160&amp;quality=95&amp;sign=d9f5649aea0005893937eade23c37c6e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60" y="4015328"/>
            <a:ext cx="222848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54.userapi.com/impg/1bSw4ySA-TefFaUWMRL4br3V5NxyKSQFhy_i9A/cJ1HfUvfptE.jpg?size=1620x2160&amp;quality=95&amp;sign=5f9543f9b730a3623eaa28d49cf4822d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05064"/>
            <a:ext cx="22067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un9-1.userapi.com/impg/eoD8uQa7ls8Q1WTztxLRNrFKp3UtH0Unl5f_NA/LrOWakLgiNI.jpg?size=2560x2063&amp;quality=95&amp;sign=183dec3b1ac8f0b2da111e19f53295cd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02264"/>
            <a:ext cx="3585580" cy="195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97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«Ракета»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sun9-54.userapi.com/impg/1bSw4ySA-TefFaUWMRL4br3V5NxyKSQFhy_i9A/cJ1HfUvfptE.jpg?size=1620x2160&amp;quality=95&amp;sign=5f9543f9b730a3623eaa28d49cf4822d&amp;type=album"/>
          <p:cNvPicPr/>
          <p:nvPr/>
        </p:nvPicPr>
        <p:blipFill>
          <a:blip r:embed="rId2" cstate="print"/>
          <a:srcRect l="10170" t="14286" r="16949" b="7936"/>
          <a:stretch>
            <a:fillRect/>
          </a:stretch>
        </p:blipFill>
        <p:spPr bwMode="auto">
          <a:xfrm>
            <a:off x="2714612" y="1772816"/>
            <a:ext cx="371477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496</Words>
  <Application>Microsoft Office PowerPoint</Application>
  <PresentationFormat>Экран (4:3)</PresentationFormat>
  <Paragraphs>153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 Макет «Русская крепость»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 Журова</dc:creator>
  <cp:lastModifiedBy>Алина Журова</cp:lastModifiedBy>
  <cp:revision>55</cp:revision>
  <dcterms:created xsi:type="dcterms:W3CDTF">2024-03-24T14:10:19Z</dcterms:created>
  <dcterms:modified xsi:type="dcterms:W3CDTF">2024-11-11T13:46:05Z</dcterms:modified>
</cp:coreProperties>
</file>