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11.11.24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11.11.24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11.11.24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11.11.24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11.11.24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11.11.24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11.11.24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11.11.24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11.11.24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11.11.24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11.11.24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пн 11.11.24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73854" y="5373216"/>
            <a:ext cx="5637010" cy="882119"/>
          </a:xfrm>
        </p:spPr>
        <p:txBody>
          <a:bodyPr/>
          <a:lstStyle/>
          <a:p>
            <a:r>
              <a:rPr lang="ru-RU" dirty="0" smtClean="0"/>
              <a:t>         Учитель-логопед: Северова Н.А.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96752"/>
            <a:ext cx="7607399" cy="3096344"/>
          </a:xfrm>
        </p:spPr>
        <p:txBody>
          <a:bodyPr/>
          <a:lstStyle/>
          <a:p>
            <a:pPr marL="182880" indent="0" algn="ctr">
              <a:buNone/>
            </a:pPr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Организация работы школьного </a:t>
            </a:r>
            <a:r>
              <a:rPr lang="ru-RU" b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ППк</a:t>
            </a:r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(из опыта работы)</a:t>
            </a:r>
            <a:endParaRPr lang="ru-RU" b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135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79" r="-1224" b="-1079"/>
          <a:stretch/>
        </p:blipFill>
        <p:spPr bwMode="auto">
          <a:xfrm rot="16200000">
            <a:off x="933120" y="-420951"/>
            <a:ext cx="3389336" cy="4464499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51986" y="2324877"/>
            <a:ext cx="3600400" cy="4800533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549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764704"/>
            <a:ext cx="5236160" cy="5616624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807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Наталья\Pictures\журна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5101" y="-660414"/>
            <a:ext cx="3644031" cy="5008299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Наталья\Pictures\жу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00981" y="2249869"/>
            <a:ext cx="372641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02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sun9-35.userapi.com/impg/iulvY5OILhBVnB_T5q4id6Hwqzy0S3b-WsuXPg/JBxYgQFuL5E.jpg?size=1620x2160&amp;quality=95&amp;sign=8b319f9e63543e266c0fc85e19f143c3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8582" y="-486999"/>
            <a:ext cx="383442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un9-47.userapi.com/impg/cHDVCgmtk6mKm62p-kOolOeVbjf_NDRmzTOPzA/n4et9sc0psM.jpg?size=1620x2160&amp;quality=95&amp;sign=624edec20528fbc044f26b1760ff300b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97915" y="1466781"/>
            <a:ext cx="4428493" cy="590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6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584" y="731520"/>
            <a:ext cx="7200800" cy="5289768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ru-RU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Задачи ППК:</a:t>
            </a:r>
          </a:p>
          <a:p>
            <a:pPr marL="4572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1.Выявление трудностей в освоении образовательных программ, особенностей в развитии, социальной адаптации.</a:t>
            </a:r>
          </a:p>
          <a:p>
            <a:pPr marL="4572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2.Разработка рекомендаций по организации психолого-педагогического сопровождения обучающихся.</a:t>
            </a:r>
          </a:p>
          <a:p>
            <a:pPr marL="4572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3.Консультирование участников образовательных отношений по вопросам актуального психофизиологического состояния и возможности обучающихся: содержание и оказание им психолого-педагогической помощи.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93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39552" y="116632"/>
            <a:ext cx="8352928" cy="612068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Выявление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трудностей в освоении образовательных программ, особенностей в развитии, социальной адаптации</a:t>
            </a:r>
            <a:r>
              <a:rPr lang="ru-RU" dirty="0"/>
              <a:t>.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Наблюдение         Собеседование      Диагностика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1187624" y="1273344"/>
            <a:ext cx="1152128" cy="22322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3707904" y="1268760"/>
            <a:ext cx="1152128" cy="22322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6012160" y="1268760"/>
            <a:ext cx="1152128" cy="22322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41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39552" y="692696"/>
            <a:ext cx="7848872" cy="5400600"/>
          </a:xfrm>
        </p:spPr>
        <p:txBody>
          <a:bodyPr>
            <a:normAutofit/>
          </a:bodyPr>
          <a:lstStyle/>
          <a:p>
            <a:pPr algn="ctr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рекомендаций по организации психолого-педагогического сопровождения обучающихся.</a:t>
            </a:r>
          </a:p>
          <a:p>
            <a:endParaRPr lang="ru-RU" dirty="0"/>
          </a:p>
        </p:txBody>
      </p:sp>
      <p:pic>
        <p:nvPicPr>
          <p:cNvPr id="10242" name="Picture 2" descr="C:\Users\Наталья\Desktop\для проверки\карта развития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04864"/>
            <a:ext cx="6173192" cy="403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22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Наталья\Desktop\для проверки\карт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977143" cy="44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40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Наталья\Desktop\для проверки\развитие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464605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3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" indent="0" algn="ctr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Индивидуальный учебный план.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C:\Users\Наталья\Desktop\для проверки\ИОМ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62259"/>
            <a:ext cx="5273898" cy="466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68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70528" y="692696"/>
            <a:ext cx="6428184" cy="825272"/>
          </a:xfrm>
        </p:spPr>
        <p:txBody>
          <a:bodyPr>
            <a:normAutofit fontScale="92500"/>
          </a:bodyPr>
          <a:lstStyle/>
          <a:p>
            <a:pPr marL="4572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ОО осуществляется в соответствии с нормативно – правовой базой: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2136339"/>
            <a:ext cx="68407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- Федеральный закон от 29 декабря 2012 г. N 273-ФЗ "Об образовании в Российской Федерации"</a:t>
            </a:r>
          </a:p>
          <a:p>
            <a:r>
              <a:rPr lang="ru-RU" dirty="0"/>
              <a:t>	</a:t>
            </a:r>
            <a:endParaRPr lang="ru-RU" dirty="0" smtClean="0"/>
          </a:p>
          <a:p>
            <a:r>
              <a:rPr lang="ru-RU" dirty="0" smtClean="0"/>
              <a:t>- </a:t>
            </a:r>
            <a:r>
              <a:rPr lang="ru-RU" dirty="0"/>
              <a:t>Распоряжение Министерства просвещения РФ от </a:t>
            </a:r>
            <a:r>
              <a:rPr lang="ru-RU" dirty="0" err="1"/>
              <a:t>от</a:t>
            </a:r>
            <a:r>
              <a:rPr lang="ru-RU" dirty="0"/>
              <a:t>  9 сентября 2019 г. N Р-93 «Об утверждении примерного положения о психолого- педагогическом консилиуме образовательного учреждения»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971600" y="2204864"/>
            <a:ext cx="21602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970504" y="3043989"/>
            <a:ext cx="21602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63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Наталья\Desktop\для проверки\ИОМ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0688"/>
            <a:ext cx="6010870" cy="521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50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талья\Desktop\для проверки\овз нов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686272" cy="498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44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Наталья\Desktop\для проверки\зпрп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847725"/>
            <a:ext cx="635000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42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Наталья\Desktop\для проверки\расписаник специап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41" y="777874"/>
            <a:ext cx="7222359" cy="603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18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971600" y="2348880"/>
            <a:ext cx="6912768" cy="381642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1.Родительские собрания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2.Педсоветы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3.МО начальной школы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4.Консультации для детских садов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5.Мероприятия по преемственности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6.Выходы в семью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7.Консультации по ПМПК.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99592" y="332656"/>
            <a:ext cx="7175351" cy="4320480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</a:pPr>
            <a:r>
              <a:rPr lang="ru-RU" sz="20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Консультирование участников образовательных отношений по вопросам актуального психофизиологического состояния и возможности обучающихся: содержание и оказание им психолого-педагогической помощи. </a:t>
            </a:r>
            <a:br>
              <a:rPr lang="ru-RU" sz="20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962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1196752"/>
            <a:ext cx="76322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9458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420888"/>
            <a:ext cx="4708242" cy="386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8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39552" y="1556792"/>
            <a:ext cx="8496944" cy="3816424"/>
          </a:xfrm>
        </p:spPr>
        <p:txBody>
          <a:bodyPr>
            <a:normAutofit/>
          </a:bodyPr>
          <a:lstStyle/>
          <a:p>
            <a:r>
              <a:rPr lang="ru-RU" b="1" u="sng" dirty="0" smtClean="0"/>
              <a:t>Постоянные члены консилиума: </a:t>
            </a:r>
            <a:r>
              <a:rPr lang="ru-RU" dirty="0" smtClean="0"/>
              <a:t>заместитель директора по УВР, учитель-логопед, учитель-дефектолог(2),психолог.</a:t>
            </a:r>
          </a:p>
          <a:p>
            <a:endParaRPr lang="ru-RU" dirty="0"/>
          </a:p>
          <a:p>
            <a:endParaRPr lang="ru-RU" u="sng" dirty="0" smtClean="0"/>
          </a:p>
          <a:p>
            <a:r>
              <a:rPr lang="ru-RU" b="1" u="sng" dirty="0" smtClean="0"/>
              <a:t>Временные члены консилиума:</a:t>
            </a:r>
            <a:r>
              <a:rPr lang="ru-RU" u="sng" dirty="0" smtClean="0"/>
              <a:t> </a:t>
            </a:r>
            <a:r>
              <a:rPr lang="ru-RU" dirty="0" smtClean="0"/>
              <a:t>учителя-предметники, классные руководители, родители, инспектор по делам несовершеннолетних.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288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99592" y="260648"/>
            <a:ext cx="7416824" cy="6264696"/>
          </a:xfrm>
        </p:spPr>
        <p:txBody>
          <a:bodyPr>
            <a:normAutofit lnSpcReduction="10000"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1.Положение о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2.Приказ « Об организации деятельности школьного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2024-2025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уч.год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2.Протоколы консилиумов.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3.План работы школьного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год.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4.График проведения плановых заседаний.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5.Журнал регистрации коллегиальных заключений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.Согласие или отказ от ПМПК.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.Журнал направлений обучающихся на ПМПК.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.Журнал записи детей на ПМПК.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25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талья\Desktop\для проверки\ПП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44" y="286947"/>
            <a:ext cx="3945440" cy="5260586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976" y="269811"/>
            <a:ext cx="4032448" cy="5252139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13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талья\Desktop\для проверки\ппк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61170"/>
            <a:ext cx="5040560" cy="6432715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31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Наталья\Desktop\для проверки\пк 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3552"/>
            <a:ext cx="4212468" cy="5616624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ttps://sun9-37.userapi.com/impg/pwadsiXine3j90gb-dFTZ7l2kQ8jRtToyVfNNA/CUBz37KHcPI.jpg?size=1620x2160&amp;quality=95&amp;sign=d336030014a782468d3ecbf85c19a84c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684" y="410432"/>
            <a:ext cx="4237307" cy="5649744"/>
          </a:xfrm>
          <a:prstGeom prst="rect">
            <a:avLst/>
          </a:prstGeom>
          <a:noFill/>
          <a:ln w="762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78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70307"/>
            <a:ext cx="4656480" cy="620864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475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3996444" cy="532859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513" y="758960"/>
            <a:ext cx="4150957" cy="5334336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723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306</TotalTime>
  <Words>241</Words>
  <Application>Microsoft Office PowerPoint</Application>
  <PresentationFormat>Экран (4:3)</PresentationFormat>
  <Paragraphs>43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Воздушный поток</vt:lpstr>
      <vt:lpstr>Организация работы школьного ППк (из опыта работы)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Консультирование участников образовательных отношений по вопросам актуального психофизиологического состояния и возможности обучающихся: содержание и оказание им психолого-педагогической помощи.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ыф</dc:title>
  <dc:creator>Наталья</dc:creator>
  <cp:lastModifiedBy>Наталья</cp:lastModifiedBy>
  <cp:revision>24</cp:revision>
  <dcterms:created xsi:type="dcterms:W3CDTF">2024-11-11T13:22:06Z</dcterms:created>
  <dcterms:modified xsi:type="dcterms:W3CDTF">2024-11-11T18:41:20Z</dcterms:modified>
</cp:coreProperties>
</file>