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4" d="100"/>
          <a:sy n="114" d="100"/>
        </p:scale>
        <p:origin x="-354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25A53-442C-4F0F-9BDC-4FB9F26FAFCA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1FBA0-6576-4FB8-885C-C78CE292DC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990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1FBA0-6576-4FB8-885C-C78CE292DCA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651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1FBA0-6576-4FB8-885C-C78CE292DCA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561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55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569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0511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164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7597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3246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293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461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2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820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31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287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699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435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527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501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BFC67-5342-40DD-A5F6-A0BFF1CB41FC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A395550-8D14-4177-93A6-79ED627C9F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92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5181" y="561315"/>
            <a:ext cx="6536602" cy="1738265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800" dirty="0" smtClean="0">
                <a:solidFill>
                  <a:schemeClr val="tx1"/>
                </a:solidFill>
              </a:rPr>
              <a:t>Особенности </a:t>
            </a:r>
            <a:r>
              <a:rPr lang="ru-RU" sz="2800" dirty="0">
                <a:solidFill>
                  <a:schemeClr val="tx1"/>
                </a:solidFill>
              </a:rPr>
              <a:t>профориентационной деятельности для обучающихся с нарушением интеллекта в условиях общеобразовательной организации.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8677" y="2414037"/>
            <a:ext cx="8333219" cy="1204109"/>
          </a:xfrm>
        </p:spPr>
        <p:txBody>
          <a:bodyPr/>
          <a:lstStyle/>
          <a:p>
            <a:r>
              <a:rPr lang="ru-RU" dirty="0" err="1" smtClean="0"/>
              <a:t>Староверова</a:t>
            </a:r>
            <a:r>
              <a:rPr lang="ru-RU" dirty="0" smtClean="0"/>
              <a:t> Ирина </a:t>
            </a:r>
            <a:r>
              <a:rPr lang="ru-RU" dirty="0" smtClean="0"/>
              <a:t>Николаевна, директор</a:t>
            </a:r>
          </a:p>
          <a:p>
            <a:r>
              <a:rPr lang="ru-RU" dirty="0" smtClean="0"/>
              <a:t>Проничева Надежда Викторовна, заместитель директора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БОУ </a:t>
            </a:r>
            <a:r>
              <a:rPr lang="ru-RU" dirty="0" smtClean="0"/>
              <a:t>СМО «Общеобразовательная школа для обучающихся с ОВЗ»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373" y="3513381"/>
            <a:ext cx="5419814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6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47760"/>
          <a:stretch/>
        </p:blipFill>
        <p:spPr>
          <a:xfrm>
            <a:off x="310683" y="349895"/>
            <a:ext cx="4062139" cy="263774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886" y="190957"/>
            <a:ext cx="3521797" cy="33036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913" y="2924269"/>
            <a:ext cx="2830869" cy="36983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413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531663"/>
              </p:ext>
            </p:extLst>
          </p:nvPr>
        </p:nvGraphicFramePr>
        <p:xfrm>
          <a:off x="1372388" y="2037611"/>
          <a:ext cx="8207838" cy="32690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1396"/>
                <a:gridCol w="1641396"/>
                <a:gridCol w="1641396"/>
                <a:gridCol w="1815578"/>
                <a:gridCol w="1468072"/>
              </a:tblGrid>
              <a:tr h="12592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Учебный год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Всего выпускников 11 класса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Поступили в СПО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Трудоустроились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ПНИ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69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2021-2022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69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2022-2023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699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2023-2024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3619" y="-784391"/>
            <a:ext cx="12046696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выпускников 11 класса 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БОУ 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СМО 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Общеобразовательная школа для обучающихся с 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ОВЗ»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382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727" y="1"/>
            <a:ext cx="8812275" cy="6041362"/>
          </a:xfrm>
        </p:spPr>
        <p:txBody>
          <a:bodyPr>
            <a:normAutofit/>
          </a:bodyPr>
          <a:lstStyle/>
          <a:p>
            <a:r>
              <a:rPr lang="ru-RU" sz="4800" dirty="0" smtClean="0"/>
              <a:t>      Спасибо </a:t>
            </a:r>
            <a:r>
              <a:rPr lang="ru-RU" sz="4800" smtClean="0"/>
              <a:t>за </a:t>
            </a:r>
            <a:r>
              <a:rPr lang="ru-RU" sz="4800" smtClean="0"/>
              <a:t>внимание </a:t>
            </a:r>
            <a:endParaRPr lang="ru-RU" sz="4800" dirty="0" smtClean="0"/>
          </a:p>
          <a:p>
            <a:pPr marL="0" indent="0">
              <a:buNone/>
            </a:pPr>
            <a:endParaRPr lang="ru-RU" sz="4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763" y="1484768"/>
            <a:ext cx="5948126" cy="49431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7131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729" y="609600"/>
            <a:ext cx="9076888" cy="1320800"/>
          </a:xfrm>
        </p:spPr>
        <p:txBody>
          <a:bodyPr/>
          <a:lstStyle/>
          <a:p>
            <a:r>
              <a:rPr lang="ru-RU" dirty="0" smtClean="0"/>
              <a:t>Этапы профориентационной </a:t>
            </a:r>
            <a:r>
              <a:rPr lang="ru-RU" dirty="0"/>
              <a:t>деятельности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1.пассивно-поисковый </a:t>
            </a:r>
            <a:r>
              <a:rPr lang="ru-RU" dirty="0" smtClean="0"/>
              <a:t>этап 1-4 класс. </a:t>
            </a:r>
          </a:p>
          <a:p>
            <a:r>
              <a:rPr lang="ru-RU" dirty="0" smtClean="0"/>
              <a:t>2.активно-поисковый этап 5-9 класс. </a:t>
            </a:r>
          </a:p>
          <a:p>
            <a:r>
              <a:rPr lang="ru-RU" dirty="0" smtClean="0"/>
              <a:t>3.этап профессионального самоопределения 10-12 класс.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876" y="3539906"/>
            <a:ext cx="4387677" cy="30917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584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5" t="20797" r="15539" b="4659"/>
          <a:stretch/>
        </p:blipFill>
        <p:spPr>
          <a:xfrm>
            <a:off x="362138" y="298766"/>
            <a:ext cx="3458423" cy="26073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3" t="15591" r="9533" b="2958"/>
          <a:stretch/>
        </p:blipFill>
        <p:spPr>
          <a:xfrm>
            <a:off x="4934138" y="452675"/>
            <a:ext cx="3666655" cy="2743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0" b="11194"/>
          <a:stretch>
            <a:fillRect/>
          </a:stretch>
        </p:blipFill>
        <p:spPr bwMode="auto">
          <a:xfrm>
            <a:off x="543209" y="3585171"/>
            <a:ext cx="3585171" cy="3125191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2" b="-2002"/>
          <a:stretch>
            <a:fillRect/>
          </a:stretch>
        </p:blipFill>
        <p:spPr bwMode="auto">
          <a:xfrm>
            <a:off x="4861711" y="3585172"/>
            <a:ext cx="3739082" cy="3272828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15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98" y="281074"/>
            <a:ext cx="4028791" cy="28876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004" y="281074"/>
            <a:ext cx="5151422" cy="28876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98" y="3657599"/>
            <a:ext cx="4083112" cy="29333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8004" y="3539904"/>
            <a:ext cx="5151422" cy="28971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263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04" y="3672518"/>
            <a:ext cx="3956364" cy="29817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887" y="177880"/>
            <a:ext cx="3467477" cy="33858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51" y="297090"/>
            <a:ext cx="2752254" cy="32666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120" y="3966652"/>
            <a:ext cx="4644427" cy="26107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080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8"/>
          <p:cNvSpPr txBox="1">
            <a:spLocks noChangeArrowheads="1"/>
          </p:cNvSpPr>
          <p:nvPr/>
        </p:nvSpPr>
        <p:spPr bwMode="auto">
          <a:xfrm>
            <a:off x="1712914" y="341313"/>
            <a:ext cx="88471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chemeClr val="tx2"/>
                </a:solidFill>
                <a:latin typeface="Calibri" panose="020F0502020204030204" pitchFamily="34" charset="0"/>
              </a:rPr>
              <a:t>Наши достижения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05039" y="1300164"/>
            <a:ext cx="7934325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Calibri" pitchFamily="34" charset="0"/>
                <a:cs typeface="Arial" charset="0"/>
              </a:rPr>
              <a:t>Региональный конкурс «Лучший по профессии</a:t>
            </a:r>
            <a:r>
              <a:rPr lang="ru-RU" sz="2800" b="1" dirty="0" smtClean="0">
                <a:latin typeface="Calibri" pitchFamily="34" charset="0"/>
                <a:cs typeface="Arial" charset="0"/>
              </a:rPr>
              <a:t>», 2022 г.</a:t>
            </a:r>
            <a:endParaRPr lang="ru-RU" sz="2800" b="1" dirty="0">
              <a:latin typeface="Calibri" pitchFamily="34" charset="0"/>
              <a:cs typeface="Arial" charset="0"/>
            </a:endParaRPr>
          </a:p>
        </p:txBody>
      </p:sp>
      <p:pic>
        <p:nvPicPr>
          <p:cNvPr id="10244" name="Picture 5" descr="D:\Резерв\Работа\фото\Весна-19\DSC_01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03" y="3335340"/>
            <a:ext cx="4879975" cy="2571750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TextBox 2"/>
          <p:cNvSpPr txBox="1">
            <a:spLocks noChangeArrowheads="1"/>
          </p:cNvSpPr>
          <p:nvPr/>
        </p:nvSpPr>
        <p:spPr bwMode="auto">
          <a:xfrm>
            <a:off x="6732588" y="2347914"/>
            <a:ext cx="38163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dirty="0">
                <a:latin typeface="Century Schoolbook"/>
              </a:rPr>
              <a:t>Участники: </a:t>
            </a:r>
          </a:p>
          <a:p>
            <a:pPr eaLnBrk="1" hangingPunct="1"/>
            <a:r>
              <a:rPr lang="ru-RU" altLang="ru-RU" dirty="0" err="1">
                <a:latin typeface="Century Schoolbook"/>
              </a:rPr>
              <a:t>Синявина</a:t>
            </a:r>
            <a:r>
              <a:rPr lang="ru-RU" altLang="ru-RU" dirty="0">
                <a:latin typeface="Century Schoolbook"/>
              </a:rPr>
              <a:t> Валентина – 1 место, </a:t>
            </a:r>
          </a:p>
          <a:p>
            <a:pPr eaLnBrk="1" hangingPunct="1"/>
            <a:r>
              <a:rPr lang="ru-RU" altLang="ru-RU" dirty="0">
                <a:latin typeface="Century Schoolbook"/>
              </a:rPr>
              <a:t>Морозкова Анна – 2 место, </a:t>
            </a:r>
          </a:p>
        </p:txBody>
      </p:sp>
      <p:pic>
        <p:nvPicPr>
          <p:cNvPr id="10246" name="Picture 3" descr="D:\Резерв\Работа\фото\Весна-19\DSC_01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6" y="3335340"/>
            <a:ext cx="4491038" cy="2593975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12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5383" b="30887"/>
          <a:stretch/>
        </p:blipFill>
        <p:spPr>
          <a:xfrm>
            <a:off x="5658574" y="321730"/>
            <a:ext cx="4446200" cy="27613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5564" y="400365"/>
            <a:ext cx="3704014" cy="3183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29" y="4110273"/>
            <a:ext cx="3992049" cy="28250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8574" y="3911097"/>
            <a:ext cx="4517521" cy="2716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635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524" y="231411"/>
            <a:ext cx="4355864" cy="2975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9731" y="89989"/>
            <a:ext cx="4528836" cy="31166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575" y="3567065"/>
            <a:ext cx="4002778" cy="3105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6638" y="3519808"/>
            <a:ext cx="4528836" cy="31998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289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2507" y="1028905"/>
            <a:ext cx="7704499" cy="53266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075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681</TotalTime>
  <Words>113</Words>
  <Application>Microsoft Office PowerPoint</Application>
  <PresentationFormat>Произвольный</PresentationFormat>
  <Paragraphs>42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Грань</vt:lpstr>
      <vt:lpstr> Особенности профориентационной деятельности для обучающихся с нарушением интеллекта в условиях общеобразовательной организации.</vt:lpstr>
      <vt:lpstr>Этапы профориентационной деятельности 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Особенности профориентационной деятельности для обучающихся с нарушением интеллекта в условиях общеобразовательной организации.</dc:title>
  <dc:creator>User</dc:creator>
  <cp:lastModifiedBy>User1</cp:lastModifiedBy>
  <cp:revision>18</cp:revision>
  <dcterms:created xsi:type="dcterms:W3CDTF">2025-05-13T10:46:33Z</dcterms:created>
  <dcterms:modified xsi:type="dcterms:W3CDTF">2025-11-27T06:08:06Z</dcterms:modified>
</cp:coreProperties>
</file>